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0"/>
  </p:notesMasterIdLst>
  <p:sldIdLst>
    <p:sldId id="392" r:id="rId2"/>
    <p:sldId id="393" r:id="rId3"/>
    <p:sldId id="340" r:id="rId4"/>
    <p:sldId id="391" r:id="rId5"/>
    <p:sldId id="401" r:id="rId6"/>
    <p:sldId id="366" r:id="rId7"/>
    <p:sldId id="398" r:id="rId8"/>
    <p:sldId id="399" r:id="rId9"/>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218" autoAdjust="0"/>
    <p:restoredTop sz="89247" autoAdjust="0"/>
  </p:normalViewPr>
  <p:slideViewPr>
    <p:cSldViewPr>
      <p:cViewPr varScale="1">
        <p:scale>
          <a:sx n="65" d="100"/>
          <a:sy n="65" d="100"/>
        </p:scale>
        <p:origin x="-152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96" y="330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e-IL" noProof="0" smtClean="0"/>
              <a:t>לחץ כדי לערוך סגנונות טקסט של תבנית בסיס</a:t>
            </a:r>
            <a:endParaRPr lang="en-US" noProof="0" smtClean="0"/>
          </a:p>
          <a:p>
            <a:pPr lvl="1"/>
            <a:r>
              <a:rPr lang="he-IL" noProof="0" smtClean="0"/>
              <a:t>רמה שנייה</a:t>
            </a:r>
            <a:endParaRPr lang="en-US" noProof="0" smtClean="0"/>
          </a:p>
          <a:p>
            <a:pPr lvl="2"/>
            <a:r>
              <a:rPr lang="he-IL" noProof="0" smtClean="0"/>
              <a:t>רמה שלישית</a:t>
            </a:r>
            <a:endParaRPr lang="en-US" noProof="0" smtClean="0"/>
          </a:p>
          <a:p>
            <a:pPr lvl="3"/>
            <a:r>
              <a:rPr lang="he-IL" noProof="0" smtClean="0"/>
              <a:t>רמה רביעית</a:t>
            </a:r>
            <a:endParaRPr lang="en-US" noProof="0" smtClean="0"/>
          </a:p>
          <a:p>
            <a:pPr lvl="4"/>
            <a:r>
              <a:rPr lang="he-IL" noProof="0" smtClean="0"/>
              <a:t>רמה חמישית</a:t>
            </a:r>
            <a:endParaRPr lang="en-US" noProof="0" smtClean="0"/>
          </a:p>
        </p:txBody>
      </p:sp>
      <p:sp>
        <p:nvSpPr>
          <p:cNvPr id="6150"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fld id="{10716C8B-9F56-4B33-A2A0-653BC8171659}" type="slidenum">
              <a:rPr lang="he-IL"/>
              <a:pPr>
                <a:defRPr/>
              </a:pPr>
              <a:t>‹#›</a:t>
            </a:fld>
            <a:endParaRPr 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FF179-18C4-4C2E-AE55-4F67FFD029B1}" type="slidenum">
              <a:rPr lang="he-IL"/>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E74E09-803F-4897-84E1-632C31DE8741}" type="slidenum">
              <a:rPr lang="he-IL"/>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CB4AAE-A2A4-445B-9AF9-24C57E0C30F3}" type="slidenum">
              <a:rPr lang="he-IL"/>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תוכן">
    <p:spTree>
      <p:nvGrpSpPr>
        <p:cNvPr id="1" name=""/>
        <p:cNvGrpSpPr/>
        <p:nvPr/>
      </p:nvGrpSpPr>
      <p:grpSpPr>
        <a:xfrm>
          <a:off x="0" y="0"/>
          <a:ext cx="0" cy="0"/>
          <a:chOff x="0" y="0"/>
          <a:chExt cx="0" cy="0"/>
        </a:xfrm>
      </p:grpSpPr>
      <p:sp>
        <p:nvSpPr>
          <p:cNvPr id="2" name="מציין מיקום תוכן 1"/>
          <p:cNvSpPr>
            <a:spLocks noGrp="1"/>
          </p:cNvSpPr>
          <p:nvPr>
            <p:ph/>
          </p:nvPr>
        </p:nvSpPr>
        <p:spPr>
          <a:xfrm>
            <a:off x="457200" y="274638"/>
            <a:ext cx="8229600" cy="5851525"/>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58D2CAA-95CB-4840-B287-E206F5A249FC}" type="slidenum">
              <a:rPr lang="he-IL"/>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0B80B3-D542-4B54-8C66-F716678FAB32}" type="slidenum">
              <a:rPr lang="he-IL"/>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BA38F7-694A-45A3-A449-E0C988B2D26A}" type="slidenum">
              <a:rPr lang="he-IL"/>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55648C-95F0-458A-AC17-9C9A74ED1739}" type="slidenum">
              <a:rPr lang="he-IL"/>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184B4DD-B90C-4C48-86A9-60F7D5F0344B}" type="slidenum">
              <a:rPr lang="he-IL"/>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B0B76ED-7977-4B5A-9D42-09D10E3DB06F}" type="slidenum">
              <a:rPr lang="he-IL"/>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D731E62-1E8B-4659-93B8-622C44B3BDE0}" type="slidenum">
              <a:rPr lang="he-IL"/>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5ED6B5-B7A7-41B6-AEEA-965FF2F16395}" type="slidenum">
              <a:rPr lang="he-IL"/>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A9FA79-55E5-4D7E-80DC-B0238231E688}" type="slidenum">
              <a:rPr lang="he-IL"/>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038A9A67-EAE5-47C1-B542-BFA549FA153F}" type="slidenum">
              <a:rPr lang="he-IL"/>
              <a:pPr>
                <a:defRPr/>
              </a:pPr>
              <a:t>‹#›</a:t>
            </a:fld>
            <a:endParaRPr lang="en-US"/>
          </a:p>
        </p:txBody>
      </p:sp>
      <p:pic>
        <p:nvPicPr>
          <p:cNvPr id="1031" name="Picture 7"/>
          <p:cNvPicPr>
            <a:picLocks noChangeAspect="1" noChangeArrowheads="1"/>
          </p:cNvPicPr>
          <p:nvPr/>
        </p:nvPicPr>
        <p:blipFill>
          <a:blip r:embed="rId14" cstate="print">
            <a:lum bright="48000" contrast="-6000"/>
          </a:blip>
          <a:srcRect l="1584" t="2962" r="2605" b="3308"/>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file:///C:\Users\fridman\Desktop\&#1502;&#1510;&#1490;&#1514;%20&#1512;&#1508;&#1512;&#1496;\&#1492;&#1508;&#1500;&#1502;&#1495;&#1504;&#1497;&#1511;%20&#1502;&#1495;&#1508;&#1513;%20&#1488;&#1514;%20&#1492;&#1502;&#1495;&#1512;.mp3"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zemereshet.co.il/artist.asp?id=155" TargetMode="External"/><Relationship Id="rId2" Type="http://schemas.openxmlformats.org/officeDocument/2006/relationships/slideLayout" Target="../slideLayouts/slideLayout2.xml"/><Relationship Id="rId1" Type="http://schemas.openxmlformats.org/officeDocument/2006/relationships/audio" Target="file:///C:\Users\fridman\Desktop\&#1502;&#1510;&#1490;&#1514;%20&#1512;&#1508;&#1512;&#1496;\&#1492;&#1512;&#1489;&#1492;%20&#1488;&#1502;&#1504;&#1497;&#1501;\&#1508;&#1500;&#1502;&#1495;&#1512;&#1493;&#1494;&#1514;\16-&#1497;&#1510;&#1488;&#1504;&#1493;%20&#1488;&#1496;%20-%20&#1491;&#1504;&#1497;%20&#1502;&#1505;&#1497;&#1504;&#1490;.mp3" TargetMode="External"/><Relationship Id="rId5" Type="http://schemas.openxmlformats.org/officeDocument/2006/relationships/image" Target="../media/image3.png"/><Relationship Id="rId4" Type="http://schemas.openxmlformats.org/officeDocument/2006/relationships/hyperlink" Target="https://www.zemereshet.co.il/artist.asp?id=47"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file:///C:\Users\fridman\Desktop\&#1502;&#1510;&#1490;&#1514;%20&#1512;&#1508;&#1512;&#1496;\&#1492;&#1497;&#1493;%20&#1494;&#1502;&#1504;&#1497;&#1501;.mp3"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hironet.mako.co.il/artist?prfid=396&amp;lang=1" TargetMode="External"/><Relationship Id="rId2" Type="http://schemas.openxmlformats.org/officeDocument/2006/relationships/slideLayout" Target="../slideLayouts/slideLayout2.xml"/><Relationship Id="rId1" Type="http://schemas.openxmlformats.org/officeDocument/2006/relationships/audio" Target="file:///C:\Users\fridman\Desktop\&#1502;&#1510;&#1490;&#1514;%20&#1512;&#1508;&#1512;&#1496;\&#1502;&#1513;&#1500;&#1496;%20&#1506;&#1494;&#1493;&#1489;.mp3" TargetMode="External"/><Relationship Id="rId5" Type="http://schemas.openxmlformats.org/officeDocument/2006/relationships/image" Target="../media/image4.png"/><Relationship Id="rId4" Type="http://schemas.openxmlformats.org/officeDocument/2006/relationships/hyperlink" Target="https://shironet.mako.co.il/artist?prfid=680&amp;lang=1"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01-Yesh%20Li%20Kineret.mp3"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9469560" y="2332037"/>
            <a:ext cx="8229600" cy="4525963"/>
          </a:xfrm>
        </p:spPr>
        <p:txBody>
          <a:bodyPr/>
          <a:lstStyle/>
          <a:p>
            <a:r>
              <a:rPr lang="he-IL" dirty="0" smtClean="0"/>
              <a:t/>
            </a:r>
            <a:br>
              <a:rPr lang="he-IL" dirty="0" smtClean="0"/>
            </a:br>
            <a:endParaRPr lang="he-IL" dirty="0"/>
          </a:p>
        </p:txBody>
      </p:sp>
      <p:sp>
        <p:nvSpPr>
          <p:cNvPr id="4" name="מציין מיקום תוכן 2"/>
          <p:cNvSpPr txBox="1">
            <a:spLocks/>
          </p:cNvSpPr>
          <p:nvPr/>
        </p:nvSpPr>
        <p:spPr bwMode="auto">
          <a:xfrm>
            <a:off x="5508104" y="0"/>
            <a:ext cx="3635896" cy="6858000"/>
          </a:xfrm>
          <a:prstGeom prst="rect">
            <a:avLst/>
          </a:prstGeom>
          <a:solidFill>
            <a:srgbClr val="F8F8F8">
              <a:alpha val="60000"/>
            </a:srgbClr>
          </a:solidFill>
          <a:ln w="9525">
            <a:solidFill>
              <a:schemeClr val="tx1"/>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r>
              <a:rPr lang="he-IL" sz="1400" b="1" u="sng" dirty="0" smtClean="0"/>
              <a:t>הפלמ"חניק מחפש את המחר</a:t>
            </a:r>
          </a:p>
          <a:p>
            <a:r>
              <a:rPr lang="he-IL" sz="1400" b="1" dirty="0" smtClean="0"/>
              <a:t>מילים:</a:t>
            </a:r>
            <a:r>
              <a:rPr lang="he-IL" sz="1400" dirty="0" smtClean="0"/>
              <a:t> </a:t>
            </a:r>
            <a:r>
              <a:rPr lang="he-IL" sz="1400" u="sng" dirty="0" smtClean="0"/>
              <a:t>חיים חפר (</a:t>
            </a:r>
            <a:r>
              <a:rPr lang="he-IL" sz="1400" u="sng" dirty="0" err="1" smtClean="0"/>
              <a:t>פיינר</a:t>
            </a:r>
            <a:r>
              <a:rPr lang="he-IL" sz="1400" u="sng" dirty="0" smtClean="0"/>
              <a:t>)</a:t>
            </a:r>
            <a:r>
              <a:rPr lang="he-IL" sz="1400" dirty="0" smtClean="0"/>
              <a:t/>
            </a:r>
            <a:br>
              <a:rPr lang="he-IL" sz="1400" dirty="0" smtClean="0"/>
            </a:br>
            <a:r>
              <a:rPr lang="he-IL" sz="1400" b="1" dirty="0" smtClean="0"/>
              <a:t>לחן:</a:t>
            </a:r>
            <a:r>
              <a:rPr lang="he-IL" sz="1400" dirty="0" smtClean="0"/>
              <a:t> </a:t>
            </a:r>
            <a:r>
              <a:rPr lang="he-IL" sz="1400" u="sng" dirty="0" smtClean="0"/>
              <a:t>אלכסנדר (סשה) ארגוב</a:t>
            </a:r>
            <a:r>
              <a:rPr lang="he-IL" sz="1400" dirty="0" smtClean="0"/>
              <a:t/>
            </a:r>
            <a:br>
              <a:rPr lang="he-IL" sz="1400" dirty="0" smtClean="0"/>
            </a:br>
            <a:r>
              <a:rPr lang="he-IL" sz="1400" b="1" dirty="0" smtClean="0"/>
              <a:t>כתיבה:</a:t>
            </a:r>
            <a:r>
              <a:rPr lang="he-IL" sz="1400" dirty="0" smtClean="0"/>
              <a:t> יוני1948</a:t>
            </a:r>
            <a:br>
              <a:rPr lang="he-IL" sz="1400" dirty="0" smtClean="0"/>
            </a:br>
            <a:r>
              <a:rPr lang="he-IL" sz="1400" b="1" dirty="0" smtClean="0"/>
              <a:t>הלחנה:</a:t>
            </a:r>
            <a:r>
              <a:rPr lang="he-IL" sz="1400" dirty="0" smtClean="0"/>
              <a:t> יולי 1948</a:t>
            </a:r>
            <a:br>
              <a:rPr lang="he-IL" sz="1400" dirty="0" smtClean="0"/>
            </a:br>
            <a:r>
              <a:rPr lang="he-IL" sz="1400" dirty="0" smtClean="0"/>
              <a:t/>
            </a:r>
            <a:br>
              <a:rPr lang="he-IL" sz="1400" dirty="0" smtClean="0"/>
            </a:br>
            <a:r>
              <a:rPr lang="he-IL" sz="1400" dirty="0" smtClean="0"/>
              <a:t>הִנֵּה הָעֶרֶב כְּבָר יָרַד עַל הַמִּדְבָּר,</a:t>
            </a:r>
            <a:br>
              <a:rPr lang="he-IL" sz="1400" dirty="0" smtClean="0"/>
            </a:br>
            <a:r>
              <a:rPr lang="he-IL" sz="1400" dirty="0" smtClean="0"/>
              <a:t>אֲבָ</a:t>
            </a:r>
            <a:r>
              <a:rPr lang="he-IL" sz="1400" dirty="0" err="1" smtClean="0"/>
              <a:t>ל </a:t>
            </a:r>
            <a:r>
              <a:rPr lang="he-IL" sz="1400" dirty="0" smtClean="0"/>
              <a:t>אֲנַחְנוּ נְסַפֵּר עַד כְּלו</a:t>
            </a:r>
            <a:r>
              <a:rPr lang="he-IL" sz="1400" dirty="0" err="1" smtClean="0"/>
              <a:t>ֹת </a:t>
            </a:r>
            <a:r>
              <a:rPr lang="he-IL" sz="1400" dirty="0" smtClean="0"/>
              <a:t>הַלַּיִל,</a:t>
            </a:r>
            <a:br>
              <a:rPr lang="he-IL" sz="1400" dirty="0" smtClean="0"/>
            </a:br>
            <a:r>
              <a:rPr lang="he-IL" sz="1400" dirty="0" smtClean="0"/>
              <a:t>אֵיךְ הַפַּלְמַחְנִיק מְחַפֵּש</a:t>
            </a:r>
            <a:r>
              <a:rPr lang="he-IL" sz="1400" dirty="0" err="1" smtClean="0"/>
              <a:t>ׂ </a:t>
            </a:r>
            <a:r>
              <a:rPr lang="he-IL" sz="1400" dirty="0" smtClean="0"/>
              <a:t>אֶת הַמָּחָר,</a:t>
            </a:r>
            <a:br>
              <a:rPr lang="he-IL" sz="1400" dirty="0" smtClean="0"/>
            </a:br>
            <a:r>
              <a:rPr lang="he-IL" sz="1400" dirty="0" smtClean="0"/>
              <a:t>אֵיךְ הַפַּלְמַחְנִיק לַמָּחָר נוֹשֵׂא עֵינַיִם.</a:t>
            </a:r>
            <a:br>
              <a:rPr lang="he-IL" sz="1400" dirty="0" smtClean="0"/>
            </a:br>
            <a:r>
              <a:rPr lang="he-IL" sz="1400" dirty="0" smtClean="0"/>
              <a:t/>
            </a:r>
            <a:br>
              <a:rPr lang="he-IL" sz="1400" dirty="0" smtClean="0"/>
            </a:br>
            <a:r>
              <a:rPr lang="he-IL" sz="1400" dirty="0" smtClean="0"/>
              <a:t>בָּזֶה הַיּוֹם הוֹלֵךְ </a:t>
            </a:r>
            <a:r>
              <a:rPr lang="he-IL" sz="1400" dirty="0" err="1" smtClean="0"/>
              <a:t>הוּ</a:t>
            </a:r>
            <a:r>
              <a:rPr lang="he-IL" sz="1400" dirty="0" smtClean="0"/>
              <a:t>א בְּעָשָׁן </a:t>
            </a:r>
            <a:r>
              <a:rPr lang="he-IL" sz="1400" dirty="0" err="1" smtClean="0"/>
              <a:t>וָא</a:t>
            </a:r>
            <a:r>
              <a:rPr lang="he-IL" sz="1400" dirty="0" smtClean="0"/>
              <a:t>ֵשׁ,</a:t>
            </a:r>
            <a:br>
              <a:rPr lang="he-IL" sz="1400" dirty="0" smtClean="0"/>
            </a:br>
            <a:r>
              <a:rPr lang="he-IL" sz="1400" dirty="0" smtClean="0"/>
              <a:t>וְהוּא זוֹכֵר </a:t>
            </a:r>
            <a:r>
              <a:rPr lang="he-IL" sz="1400" dirty="0" err="1" smtClean="0"/>
              <a:t>אֶ</a:t>
            </a:r>
            <a:r>
              <a:rPr lang="he-IL" sz="1400" dirty="0" smtClean="0"/>
              <a:t>ת הַקְּרָבוֹת אֲשֶׁר </a:t>
            </a:r>
            <a:r>
              <a:rPr lang="he-IL" sz="1400" dirty="0" err="1" smtClean="0"/>
              <a:t>עָב</a:t>
            </a:r>
            <a:r>
              <a:rPr lang="he-IL" sz="1400" dirty="0" smtClean="0"/>
              <a:t>ַר,</a:t>
            </a:r>
            <a:br>
              <a:rPr lang="he-IL" sz="1400" dirty="0" smtClean="0"/>
            </a:br>
            <a:r>
              <a:rPr lang="he-IL" sz="1400" dirty="0" smtClean="0"/>
              <a:t>אֲבָל </a:t>
            </a:r>
            <a:r>
              <a:rPr lang="he-IL" sz="1400" dirty="0" err="1" smtClean="0"/>
              <a:t>עִ</a:t>
            </a:r>
            <a:r>
              <a:rPr lang="he-IL" sz="1400" dirty="0" smtClean="0"/>
              <a:t>ם עֶרֶב</a:t>
            </a:r>
            <a:r>
              <a:rPr lang="he-IL" sz="1400" dirty="0" err="1" smtClean="0"/>
              <a:t>, </a:t>
            </a:r>
            <a:r>
              <a:rPr lang="he-IL" sz="1400" dirty="0" smtClean="0"/>
              <a:t>טֶרֶם קְרָ</a:t>
            </a:r>
            <a:r>
              <a:rPr lang="he-IL" sz="1400" dirty="0" err="1" smtClean="0"/>
              <a:t>ב </a:t>
            </a:r>
            <a:r>
              <a:rPr lang="he-IL" sz="1400" dirty="0" smtClean="0"/>
              <a:t>שׁוּ</a:t>
            </a:r>
            <a:r>
              <a:rPr lang="he-IL" sz="1400" dirty="0" err="1" smtClean="0"/>
              <a:t>ב </a:t>
            </a:r>
            <a:r>
              <a:rPr lang="he-IL" sz="1400" dirty="0" smtClean="0"/>
              <a:t>יִתְחַדֵּשׁ –</a:t>
            </a:r>
            <a:br>
              <a:rPr lang="he-IL" sz="1400" dirty="0" smtClean="0"/>
            </a:br>
            <a:r>
              <a:rPr lang="he-IL" sz="1400" dirty="0" err="1" smtClean="0"/>
              <a:t>תָּמ</a:t>
            </a:r>
            <a:r>
              <a:rPr lang="he-IL" sz="1400" dirty="0" smtClean="0"/>
              <a:t>ִיד, תָּמִיד </a:t>
            </a:r>
            <a:r>
              <a:rPr lang="he-IL" sz="1400" dirty="0" err="1" smtClean="0"/>
              <a:t>הוּ</a:t>
            </a:r>
            <a:r>
              <a:rPr lang="he-IL" sz="1400" dirty="0" smtClean="0"/>
              <a:t>א מְחַפֵּש</a:t>
            </a:r>
            <a:r>
              <a:rPr lang="he-IL" sz="1400" dirty="0" err="1" smtClean="0"/>
              <a:t>ׂ </a:t>
            </a:r>
            <a:r>
              <a:rPr lang="he-IL" sz="1400" dirty="0" smtClean="0"/>
              <a:t>אֶת הַמָּחָר.</a:t>
            </a:r>
            <a:br>
              <a:rPr lang="he-IL" sz="1400" dirty="0" smtClean="0"/>
            </a:br>
            <a:r>
              <a:rPr lang="he-IL" sz="1400" dirty="0" smtClean="0"/>
              <a:t/>
            </a:r>
            <a:br>
              <a:rPr lang="he-IL" sz="1400" dirty="0" smtClean="0"/>
            </a:br>
            <a:r>
              <a:rPr lang="he-IL" sz="1400" dirty="0" smtClean="0"/>
              <a:t>הוּא מְחַפֵּש</a:t>
            </a:r>
            <a:r>
              <a:rPr lang="he-IL" sz="1400" dirty="0" err="1" smtClean="0"/>
              <a:t>ׂ </a:t>
            </a:r>
            <a:r>
              <a:rPr lang="he-IL" sz="1400" dirty="0" smtClean="0"/>
              <a:t>אֶת הַמָּחָר,</a:t>
            </a:r>
            <a:br>
              <a:rPr lang="he-IL" sz="1400" dirty="0" smtClean="0"/>
            </a:br>
            <a:r>
              <a:rPr lang="he-IL" sz="1400" dirty="0" smtClean="0"/>
              <a:t>וְהוּ</a:t>
            </a:r>
            <a:r>
              <a:rPr lang="he-IL" sz="1400" dirty="0" err="1" smtClean="0"/>
              <a:t>א </a:t>
            </a:r>
            <a:r>
              <a:rPr lang="he-IL" sz="1400" dirty="0" smtClean="0"/>
              <a:t>יִמְצָא אוֹתוֹ לָבֶטַח!</a:t>
            </a:r>
            <a:br>
              <a:rPr lang="he-IL" sz="1400" dirty="0" smtClean="0"/>
            </a:br>
            <a:r>
              <a:rPr lang="he-IL" sz="1400" dirty="0" smtClean="0"/>
              <a:t>מִן הַמִּשְׁלָ</a:t>
            </a:r>
            <a:r>
              <a:rPr lang="he-IL" sz="1400" dirty="0" err="1" smtClean="0"/>
              <a:t>ט, </a:t>
            </a:r>
            <a:r>
              <a:rPr lang="he-IL" sz="1400" dirty="0" smtClean="0"/>
              <a:t>מִן הַמִּדְבָּר,</a:t>
            </a:r>
            <a:br>
              <a:rPr lang="he-IL" sz="1400" dirty="0" smtClean="0"/>
            </a:br>
            <a:r>
              <a:rPr lang="he-IL" sz="1400" dirty="0" smtClean="0"/>
              <a:t>הוּא עוֹד יָבוֹא</a:t>
            </a:r>
            <a:r>
              <a:rPr lang="he-IL" sz="1400" dirty="0" err="1" smtClean="0"/>
              <a:t>, </a:t>
            </a:r>
            <a:r>
              <a:rPr lang="he-IL" sz="1400" dirty="0" smtClean="0"/>
              <a:t>יָבוֹ</a:t>
            </a:r>
            <a:r>
              <a:rPr lang="he-IL" sz="1400" dirty="0" err="1" smtClean="0"/>
              <a:t>א </a:t>
            </a:r>
            <a:r>
              <a:rPr lang="he-IL" sz="1400" dirty="0" smtClean="0"/>
              <a:t>לְפֶתַע!</a:t>
            </a:r>
            <a:br>
              <a:rPr lang="he-IL" sz="1400" dirty="0" smtClean="0"/>
            </a:br>
            <a:r>
              <a:rPr lang="he-IL" sz="1400" dirty="0" smtClean="0"/>
              <a:t>כִּי הוּא חוֹתֵר אֵלָיו בְּלִי </a:t>
            </a:r>
            <a:r>
              <a:rPr lang="he-IL" sz="1400" dirty="0" err="1" smtClean="0"/>
              <a:t>הֶר</a:t>
            </a:r>
            <a:r>
              <a:rPr lang="he-IL" sz="1400" dirty="0" smtClean="0"/>
              <a:t>ֶף,</a:t>
            </a:r>
            <a:br>
              <a:rPr lang="he-IL" sz="1400" dirty="0" smtClean="0"/>
            </a:br>
            <a:r>
              <a:rPr lang="he-IL" sz="1400" dirty="0" smtClean="0"/>
              <a:t>לְמַעֲנוֹ </a:t>
            </a:r>
            <a:r>
              <a:rPr lang="he-IL" sz="1400" dirty="0" err="1" smtClean="0"/>
              <a:t>לוֹט</a:t>
            </a:r>
            <a:r>
              <a:rPr lang="he-IL" sz="1400" dirty="0" smtClean="0"/>
              <a:t>ֵשׁ הוּא חֶרֶב!</a:t>
            </a:r>
            <a:br>
              <a:rPr lang="he-IL" sz="1400" dirty="0" smtClean="0"/>
            </a:br>
            <a:r>
              <a:rPr lang="he-IL" sz="1400" dirty="0" smtClean="0"/>
              <a:t>עַל כֵּ</a:t>
            </a:r>
            <a:r>
              <a:rPr lang="he-IL" sz="1400" dirty="0" err="1" smtClean="0"/>
              <a:t>ן </a:t>
            </a:r>
            <a:r>
              <a:rPr lang="he-IL" sz="1400" dirty="0" smtClean="0"/>
              <a:t>בְּטֶרֶם </a:t>
            </a:r>
            <a:r>
              <a:rPr lang="he-IL" sz="1400" dirty="0" err="1" smtClean="0"/>
              <a:t>לַי</a:t>
            </a:r>
            <a:r>
              <a:rPr lang="he-IL" sz="1400" dirty="0" smtClean="0"/>
              <a:t>ִל עָבַר –</a:t>
            </a:r>
            <a:br>
              <a:rPr lang="he-IL" sz="1400" dirty="0" smtClean="0"/>
            </a:br>
            <a:r>
              <a:rPr lang="he-IL" sz="1400" dirty="0" smtClean="0"/>
              <a:t>הוּא מְחַפֵּש</a:t>
            </a:r>
            <a:r>
              <a:rPr lang="he-IL" sz="1400" dirty="0" err="1" smtClean="0"/>
              <a:t>ׂ </a:t>
            </a:r>
            <a:r>
              <a:rPr lang="he-IL" sz="1400" dirty="0" smtClean="0"/>
              <a:t>אֶת הַמָּחָר.</a:t>
            </a:r>
            <a:endParaRPr lang="he-IL" sz="1400" dirty="0"/>
          </a:p>
        </p:txBody>
      </p:sp>
      <p:sp>
        <p:nvSpPr>
          <p:cNvPr id="6" name="מציין מיקום תוכן 2"/>
          <p:cNvSpPr txBox="1">
            <a:spLocks/>
          </p:cNvSpPr>
          <p:nvPr/>
        </p:nvSpPr>
        <p:spPr bwMode="auto">
          <a:xfrm>
            <a:off x="1852588" y="0"/>
            <a:ext cx="3635896" cy="6858000"/>
          </a:xfrm>
          <a:prstGeom prst="rect">
            <a:avLst/>
          </a:prstGeom>
          <a:solidFill>
            <a:srgbClr val="F8F8F8">
              <a:alpha val="60000"/>
            </a:srgbClr>
          </a:solidFill>
          <a:ln w="9525">
            <a:solidFill>
              <a:schemeClr val="tx1"/>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r>
              <a:rPr lang="he-IL" sz="1600" dirty="0" smtClean="0"/>
              <a:t>הִנֵּה </a:t>
            </a:r>
            <a:r>
              <a:rPr lang="he-IL" sz="1600" dirty="0" err="1" smtClean="0"/>
              <a:t>אֶח</a:t>
            </a:r>
            <a:r>
              <a:rPr lang="he-IL" sz="1600" dirty="0" smtClean="0"/>
              <a:t>ָד אֶת הַמָּחָר </a:t>
            </a:r>
            <a:r>
              <a:rPr lang="he-IL" sz="1600" dirty="0" err="1" smtClean="0"/>
              <a:t>רוֹא</a:t>
            </a:r>
            <a:r>
              <a:rPr lang="he-IL" sz="1600" dirty="0" smtClean="0"/>
              <a:t>ֶה רַק כָּךְ –</a:t>
            </a:r>
            <a:br>
              <a:rPr lang="he-IL" sz="1600" dirty="0" smtClean="0"/>
            </a:br>
            <a:r>
              <a:rPr lang="he-IL" sz="1600" dirty="0" smtClean="0"/>
              <a:t>וְהַשֵּׁנִי אֶת הַמָּחָר </a:t>
            </a:r>
            <a:r>
              <a:rPr lang="he-IL" sz="1600" dirty="0" err="1" smtClean="0"/>
              <a:t>רוֹא</a:t>
            </a:r>
            <a:r>
              <a:rPr lang="he-IL" sz="1600" dirty="0" smtClean="0"/>
              <a:t>ֶה אַחֶרֶ</a:t>
            </a:r>
            <a:r>
              <a:rPr lang="he-IL" sz="1600" dirty="0" err="1" smtClean="0"/>
              <a:t>ת,</a:t>
            </a:r>
            <a:r>
              <a:rPr lang="he-IL" sz="1600" dirty="0" smtClean="0"/>
              <a:t/>
            </a:r>
            <a:br>
              <a:rPr lang="he-IL" sz="1600" dirty="0" smtClean="0"/>
            </a:br>
            <a:r>
              <a:rPr lang="he-IL" sz="1600" dirty="0" smtClean="0"/>
              <a:t>וְהַשְּׁלִישִׁי, שֶׁמִּטִּבְעוֹ הוּא מְסֻבָּךְ,</a:t>
            </a:r>
            <a:br>
              <a:rPr lang="he-IL" sz="1600" dirty="0" smtClean="0"/>
            </a:br>
            <a:r>
              <a:rPr lang="he-IL" sz="1600" dirty="0" smtClean="0"/>
              <a:t>אֶת הַמָּחָר </a:t>
            </a:r>
            <a:r>
              <a:rPr lang="he-IL" sz="1600" dirty="0" err="1" smtClean="0"/>
              <a:t>רוֹא</a:t>
            </a:r>
            <a:r>
              <a:rPr lang="he-IL" sz="1600" dirty="0" smtClean="0"/>
              <a:t>ֶה</a:t>
            </a:r>
            <a:r>
              <a:rPr lang="he-IL" sz="1600" dirty="0" err="1" smtClean="0"/>
              <a:t> </a:t>
            </a:r>
            <a:r>
              <a:rPr lang="he-IL" sz="1600" dirty="0" smtClean="0"/>
              <a:t>הוּא בְּדַרְגָּה </a:t>
            </a:r>
            <a:r>
              <a:rPr lang="he-IL" sz="1600" dirty="0" err="1" smtClean="0"/>
              <a:t>וָחֶ</a:t>
            </a:r>
            <a:r>
              <a:rPr lang="he-IL" sz="1600" dirty="0" smtClean="0"/>
              <a:t>רֶב...</a:t>
            </a:r>
            <a:br>
              <a:rPr lang="he-IL" sz="1600" dirty="0" smtClean="0"/>
            </a:br>
            <a:r>
              <a:rPr lang="he-IL" sz="1600" dirty="0" smtClean="0"/>
              <a:t/>
            </a:r>
            <a:br>
              <a:rPr lang="he-IL" sz="1600" dirty="0" smtClean="0"/>
            </a:br>
            <a:r>
              <a:rPr lang="he-IL" sz="1600" dirty="0" smtClean="0"/>
              <a:t>כָּךְ </a:t>
            </a:r>
            <a:r>
              <a:rPr lang="he-IL" sz="1600" dirty="0" err="1" smtClean="0"/>
              <a:t>כָ</a:t>
            </a:r>
            <a:r>
              <a:rPr lang="he-IL" sz="1600" dirty="0" smtClean="0"/>
              <a:t>ּל אֶחָד </a:t>
            </a:r>
            <a:r>
              <a:rPr lang="he-IL" sz="1600" dirty="0" err="1" smtClean="0"/>
              <a:t>פֹ</a:t>
            </a:r>
            <a:r>
              <a:rPr lang="he-IL" sz="1600" dirty="0" smtClean="0"/>
              <a:t>ּה מְחַפֵּשׂ, שֶׁמָּא </a:t>
            </a:r>
            <a:r>
              <a:rPr lang="he-IL" sz="1600" dirty="0" err="1" smtClean="0"/>
              <a:t>יִמְ</a:t>
            </a:r>
            <a:r>
              <a:rPr lang="he-IL" sz="1600" dirty="0" smtClean="0"/>
              <a:t>צָא</a:t>
            </a:r>
            <a:br>
              <a:rPr lang="he-IL" sz="1600" dirty="0" smtClean="0"/>
            </a:br>
            <a:r>
              <a:rPr lang="he-IL" sz="1600" dirty="0" smtClean="0"/>
              <a:t>מָחָר זוֹהֵר, אֲשֶ</a:t>
            </a:r>
            <a:r>
              <a:rPr lang="he-IL" sz="1600" dirty="0" err="1" smtClean="0"/>
              <a:t>ׁר </a:t>
            </a:r>
            <a:r>
              <a:rPr lang="he-IL" sz="1600" dirty="0" smtClean="0"/>
              <a:t>כַּשֶּׁמֶ</a:t>
            </a:r>
            <a:r>
              <a:rPr lang="he-IL" sz="1600" dirty="0" err="1" smtClean="0"/>
              <a:t>שׁ </a:t>
            </a:r>
            <a:r>
              <a:rPr lang="he-IL" sz="1600" dirty="0" smtClean="0"/>
              <a:t>עוֹד יוּאַר,</a:t>
            </a:r>
            <a:br>
              <a:rPr lang="he-IL" sz="1600" dirty="0" smtClean="0"/>
            </a:br>
            <a:r>
              <a:rPr lang="he-IL" sz="1600" dirty="0" smtClean="0"/>
              <a:t>עַל כֵּ</a:t>
            </a:r>
            <a:r>
              <a:rPr lang="he-IL" sz="1600" dirty="0" err="1" smtClean="0"/>
              <a:t>ן </a:t>
            </a:r>
            <a:r>
              <a:rPr lang="he-IL" sz="1600" dirty="0" smtClean="0"/>
              <a:t>נָקוּם, רֵעַי</a:t>
            </a:r>
            <a:r>
              <a:rPr lang="he-IL" sz="1600" dirty="0" err="1" smtClean="0"/>
              <a:t>, </a:t>
            </a:r>
            <a:r>
              <a:rPr lang="he-IL" sz="1600" dirty="0" smtClean="0"/>
              <a:t>וּנְטַכֵּס </a:t>
            </a:r>
            <a:r>
              <a:rPr lang="he-IL" sz="1600" dirty="0" err="1" smtClean="0"/>
              <a:t>עֵצ</a:t>
            </a:r>
            <a:r>
              <a:rPr lang="he-IL" sz="1600" dirty="0" smtClean="0"/>
              <a:t>ָה,</a:t>
            </a:r>
            <a:br>
              <a:rPr lang="he-IL" sz="1600" dirty="0" smtClean="0"/>
            </a:br>
            <a:r>
              <a:rPr lang="he-IL" sz="1600" dirty="0" smtClean="0"/>
              <a:t>אֵיך</a:t>
            </a:r>
            <a:r>
              <a:rPr lang="he-IL" sz="1600" dirty="0" err="1" smtClean="0"/>
              <a:t>ְ </a:t>
            </a:r>
            <a:r>
              <a:rPr lang="he-IL" sz="1600" dirty="0" smtClean="0"/>
              <a:t>הַפַּלְמַחְנִיק יְחַפֵּש</a:t>
            </a:r>
            <a:r>
              <a:rPr lang="he-IL" sz="1600" dirty="0" err="1" smtClean="0"/>
              <a:t>ׂ </a:t>
            </a:r>
            <a:r>
              <a:rPr lang="he-IL" sz="1600" dirty="0" smtClean="0"/>
              <a:t>אֶת הַמָּחָר.</a:t>
            </a:r>
            <a:br>
              <a:rPr lang="he-IL" sz="1600" dirty="0" smtClean="0"/>
            </a:br>
            <a:r>
              <a:rPr lang="he-IL" sz="1600" dirty="0" smtClean="0"/>
              <a:t/>
            </a:r>
            <a:br>
              <a:rPr lang="he-IL" sz="1600" dirty="0" smtClean="0"/>
            </a:br>
            <a:r>
              <a:rPr lang="he-IL" sz="1600" dirty="0" smtClean="0"/>
              <a:t>הוּא יְחַפֵּש</a:t>
            </a:r>
            <a:r>
              <a:rPr lang="he-IL" sz="1600" dirty="0" err="1" smtClean="0"/>
              <a:t>ׂ </a:t>
            </a:r>
            <a:r>
              <a:rPr lang="he-IL" sz="1600" dirty="0" smtClean="0"/>
              <a:t>אֶת הַמָּחָר...</a:t>
            </a:r>
            <a:br>
              <a:rPr lang="he-IL" sz="1600" dirty="0" smtClean="0"/>
            </a:br>
            <a:r>
              <a:rPr lang="he-IL" sz="1600" dirty="0" smtClean="0"/>
              <a:t/>
            </a:r>
            <a:br>
              <a:rPr lang="he-IL" sz="1600" dirty="0" smtClean="0"/>
            </a:br>
            <a:r>
              <a:rPr lang="he-IL" sz="1600" dirty="0" smtClean="0"/>
              <a:t>וּבְכֵן </a:t>
            </a:r>
            <a:r>
              <a:rPr lang="he-IL" sz="1600" dirty="0" err="1" smtClean="0"/>
              <a:t>נָקוּ</a:t>
            </a:r>
            <a:r>
              <a:rPr lang="he-IL" sz="1600" dirty="0" smtClean="0"/>
              <a:t>מָה </a:t>
            </a:r>
            <a:r>
              <a:rPr lang="he-IL" sz="1600" dirty="0" err="1" smtClean="0"/>
              <a:t>וְנֵצ</a:t>
            </a:r>
            <a:r>
              <a:rPr lang="he-IL" sz="1600" dirty="0" smtClean="0"/>
              <a:t>ֵאָה לְחַפֵּשׂ –</a:t>
            </a:r>
            <a:br>
              <a:rPr lang="he-IL" sz="1600" dirty="0" smtClean="0"/>
            </a:br>
            <a:r>
              <a:rPr lang="he-IL" sz="1600" dirty="0" err="1" smtClean="0"/>
              <a:t>הֲי</a:t>
            </a:r>
            <a:r>
              <a:rPr lang="he-IL" sz="1600" dirty="0" smtClean="0"/>
              <a:t>ֵשׁ מָחָר, רֵעַי, מִתַּחַת לַשָּׁמַיִם,</a:t>
            </a:r>
            <a:br>
              <a:rPr lang="he-IL" sz="1600" dirty="0" smtClean="0"/>
            </a:br>
            <a:r>
              <a:rPr lang="he-IL" sz="1600" dirty="0" smtClean="0"/>
              <a:t>הַאִם נִרְאֶה אוֹתוֹ</a:t>
            </a:r>
            <a:r>
              <a:rPr lang="he-IL" sz="1600" dirty="0" err="1" smtClean="0"/>
              <a:t>, </a:t>
            </a:r>
            <a:r>
              <a:rPr lang="he-IL" sz="1600" dirty="0" smtClean="0"/>
              <a:t>כְּמוֹ </a:t>
            </a:r>
            <a:r>
              <a:rPr lang="he-IL" sz="1600" dirty="0" err="1" smtClean="0"/>
              <a:t>אֶ</a:t>
            </a:r>
            <a:r>
              <a:rPr lang="he-IL" sz="1600" dirty="0" smtClean="0"/>
              <a:t>ת עַמּוּד </a:t>
            </a:r>
            <a:r>
              <a:rPr lang="he-IL" sz="1600" dirty="0" err="1" smtClean="0"/>
              <a:t>הָא</a:t>
            </a:r>
            <a:r>
              <a:rPr lang="he-IL" sz="1600" dirty="0" smtClean="0"/>
              <a:t>ֵשׁ</a:t>
            </a:r>
            <a:br>
              <a:rPr lang="he-IL" sz="1600" dirty="0" smtClean="0"/>
            </a:br>
            <a:r>
              <a:rPr lang="he-IL" sz="1600" dirty="0" smtClean="0"/>
              <a:t>אֲשֶׁר </a:t>
            </a:r>
            <a:r>
              <a:rPr lang="he-IL" sz="1600" dirty="0" err="1" smtClean="0"/>
              <a:t>הָל</a:t>
            </a:r>
            <a:r>
              <a:rPr lang="he-IL" sz="1600" dirty="0" smtClean="0"/>
              <a:t>ַךְ </a:t>
            </a:r>
            <a:r>
              <a:rPr lang="he-IL" sz="1600" dirty="0" err="1" smtClean="0"/>
              <a:t>עִ</a:t>
            </a:r>
            <a:r>
              <a:rPr lang="he-IL" sz="1600" dirty="0" smtClean="0"/>
              <a:t>ם הַפַּלְמָ"ח </a:t>
            </a:r>
            <a:r>
              <a:rPr lang="he-IL" sz="1600" dirty="0" err="1" smtClean="0"/>
              <a:t>יוֹמ</a:t>
            </a:r>
            <a:r>
              <a:rPr lang="he-IL" sz="1600" dirty="0" smtClean="0"/>
              <a:t>ָם וָלַיִל!</a:t>
            </a:r>
            <a:br>
              <a:rPr lang="he-IL" sz="1600" dirty="0" smtClean="0"/>
            </a:br>
            <a:r>
              <a:rPr lang="he-IL" sz="1600" dirty="0" smtClean="0"/>
              <a:t/>
            </a:r>
            <a:br>
              <a:rPr lang="he-IL" sz="1600" dirty="0" smtClean="0"/>
            </a:br>
            <a:r>
              <a:rPr lang="he-IL" sz="1600" dirty="0" smtClean="0"/>
              <a:t>- כִּ</a:t>
            </a:r>
            <a:r>
              <a:rPr lang="he-IL" sz="1600" dirty="0" err="1" smtClean="0"/>
              <a:t>י </a:t>
            </a:r>
            <a:r>
              <a:rPr lang="he-IL" sz="1600" dirty="0" smtClean="0"/>
              <a:t>הַמָּחָר, </a:t>
            </a:r>
            <a:r>
              <a:rPr lang="he-IL" sz="1600" dirty="0" err="1" smtClean="0"/>
              <a:t>אַחִ</a:t>
            </a:r>
            <a:r>
              <a:rPr lang="he-IL" sz="1600" dirty="0" smtClean="0"/>
              <a:t>ים, צָרִי</a:t>
            </a:r>
            <a:r>
              <a:rPr lang="he-IL" sz="1600" dirty="0" err="1" smtClean="0"/>
              <a:t>ךְ </a:t>
            </a:r>
            <a:r>
              <a:rPr lang="he-IL" sz="1600" dirty="0" smtClean="0"/>
              <a:t>לִהְיוֹת </a:t>
            </a:r>
            <a:r>
              <a:rPr lang="he-IL" sz="1600" dirty="0" err="1" smtClean="0"/>
              <a:t>חָז</a:t>
            </a:r>
            <a:r>
              <a:rPr lang="he-IL" sz="1600" dirty="0" smtClean="0"/>
              <a:t>ָק,</a:t>
            </a:r>
            <a:br>
              <a:rPr lang="he-IL" sz="1600" dirty="0" smtClean="0"/>
            </a:br>
            <a:r>
              <a:rPr lang="he-IL" sz="1600" dirty="0" smtClean="0"/>
              <a:t>לְבַל מִחוּץ, לְבַ</a:t>
            </a:r>
            <a:r>
              <a:rPr lang="he-IL" sz="1600" dirty="0" err="1" smtClean="0"/>
              <a:t>ל </a:t>
            </a:r>
            <a:r>
              <a:rPr lang="he-IL" sz="1600" dirty="0" smtClean="0"/>
              <a:t>מִבַּ</a:t>
            </a:r>
            <a:r>
              <a:rPr lang="he-IL" sz="1600" dirty="0" err="1" smtClean="0"/>
              <a:t>ית </a:t>
            </a:r>
            <a:r>
              <a:rPr lang="he-IL" sz="1600" dirty="0" smtClean="0"/>
              <a:t>יְמֻגַּר!</a:t>
            </a:r>
            <a:br>
              <a:rPr lang="he-IL" sz="1600" dirty="0" smtClean="0"/>
            </a:br>
            <a:r>
              <a:rPr lang="he-IL" sz="1600" dirty="0" smtClean="0"/>
              <a:t>עַל הַמָּחָר, </a:t>
            </a:r>
            <a:r>
              <a:rPr lang="he-IL" sz="1600" dirty="0" err="1" smtClean="0"/>
              <a:t>אַחִ</a:t>
            </a:r>
            <a:r>
              <a:rPr lang="he-IL" sz="1600" dirty="0" smtClean="0"/>
              <a:t>ים, נָטוּ</a:t>
            </a:r>
            <a:r>
              <a:rPr lang="he-IL" sz="1600" dirty="0" err="1" smtClean="0"/>
              <a:t>שׁ </a:t>
            </a:r>
            <a:r>
              <a:rPr lang="he-IL" sz="1600" dirty="0" smtClean="0"/>
              <a:t>הַמַּאֲבָק!</a:t>
            </a:r>
            <a:br>
              <a:rPr lang="he-IL" sz="1600" dirty="0" smtClean="0"/>
            </a:br>
            <a:r>
              <a:rPr lang="he-IL" sz="1600" dirty="0" smtClean="0"/>
              <a:t>וְהַפַּלְמַחְנִיק מְחַפֵּש</a:t>
            </a:r>
            <a:r>
              <a:rPr lang="he-IL" sz="1600" dirty="0" err="1" smtClean="0"/>
              <a:t>ׂ </a:t>
            </a:r>
            <a:r>
              <a:rPr lang="he-IL" sz="1600" dirty="0" smtClean="0"/>
              <a:t>אֶת הַמָּחָר!</a:t>
            </a:r>
            <a:br>
              <a:rPr lang="he-IL" sz="1600" dirty="0" smtClean="0"/>
            </a:br>
            <a:r>
              <a:rPr lang="he-IL" sz="1600" dirty="0" smtClean="0"/>
              <a:t/>
            </a:r>
            <a:br>
              <a:rPr lang="he-IL" sz="1600" dirty="0" smtClean="0"/>
            </a:br>
            <a:r>
              <a:rPr lang="he-IL" sz="1600" dirty="0" smtClean="0"/>
              <a:t>הוּא מְחַפֵּשׂ...</a:t>
            </a:r>
          </a:p>
          <a:p>
            <a:r>
              <a:rPr lang="he-IL" sz="1600" dirty="0" smtClean="0"/>
              <a:t/>
            </a:r>
            <a:br>
              <a:rPr lang="he-IL" sz="1600" dirty="0" smtClean="0"/>
            </a:br>
            <a:endParaRPr lang="he-IL" sz="1600" dirty="0" smtClean="0"/>
          </a:p>
        </p:txBody>
      </p:sp>
      <p:sp>
        <p:nvSpPr>
          <p:cNvPr id="5" name="TextBox 4"/>
          <p:cNvSpPr txBox="1"/>
          <p:nvPr/>
        </p:nvSpPr>
        <p:spPr>
          <a:xfrm>
            <a:off x="0" y="6488668"/>
            <a:ext cx="1366080" cy="369332"/>
          </a:xfrm>
          <a:prstGeom prst="rect">
            <a:avLst/>
          </a:prstGeom>
          <a:noFill/>
        </p:spPr>
        <p:txBody>
          <a:bodyPr wrap="none" rtlCol="1">
            <a:spAutoFit/>
          </a:bodyPr>
          <a:lstStyle/>
          <a:p>
            <a:r>
              <a:rPr lang="he-IL" dirty="0" smtClean="0"/>
              <a:t>מתוך </a:t>
            </a:r>
            <a:r>
              <a:rPr lang="he-IL" dirty="0" err="1" smtClean="0"/>
              <a:t>זמרשת</a:t>
            </a:r>
            <a:endParaRPr lang="he-IL" dirty="0"/>
          </a:p>
        </p:txBody>
      </p:sp>
      <p:sp>
        <p:nvSpPr>
          <p:cNvPr id="7" name="TextBox 6"/>
          <p:cNvSpPr txBox="1"/>
          <p:nvPr/>
        </p:nvSpPr>
        <p:spPr>
          <a:xfrm>
            <a:off x="0" y="0"/>
            <a:ext cx="1696899" cy="2031325"/>
          </a:xfrm>
          <a:prstGeom prst="rect">
            <a:avLst/>
          </a:prstGeom>
          <a:noFill/>
        </p:spPr>
        <p:txBody>
          <a:bodyPr wrap="square" rtlCol="1">
            <a:spAutoFit/>
          </a:bodyPr>
          <a:lstStyle/>
          <a:p>
            <a:r>
              <a:rPr lang="he-IL" b="1" smtClean="0"/>
              <a:t>תחילת הרומן </a:t>
            </a:r>
            <a:r>
              <a:rPr lang="he-IL" b="1" dirty="0" smtClean="0"/>
              <a:t>בין </a:t>
            </a:r>
            <a:r>
              <a:rPr lang="he-IL" b="1" dirty="0" err="1" smtClean="0"/>
              <a:t>הצזבטרון</a:t>
            </a:r>
            <a:r>
              <a:rPr lang="he-IL" b="1" dirty="0" smtClean="0"/>
              <a:t> לסשה ארגוב, בהתחלה לא התלהבו אח"כ הבינו מה יש להם ביד. </a:t>
            </a:r>
            <a:endParaRPr lang="he-IL" dirty="0"/>
          </a:p>
        </p:txBody>
      </p:sp>
      <p:pic>
        <p:nvPicPr>
          <p:cNvPr id="8" name="הפלמחניק מחפש את המחר.mp3">
            <a:hlinkClick r:id="" action="ppaction://media"/>
          </p:cNvPr>
          <p:cNvPicPr>
            <a:picLocks noRot="1" noChangeAspect="1"/>
          </p:cNvPicPr>
          <p:nvPr>
            <a:audioFile r:link="rId1"/>
          </p:nvPr>
        </p:nvPicPr>
        <p:blipFill>
          <a:blip r:embed="rId3" cstate="print"/>
          <a:stretch>
            <a:fillRect/>
          </a:stretch>
        </p:blipFill>
        <p:spPr>
          <a:xfrm>
            <a:off x="-1044624" y="2996952"/>
            <a:ext cx="304800" cy="304800"/>
          </a:xfrm>
          <a:prstGeom prst="rect">
            <a:avLst/>
          </a:prstGeom>
        </p:spPr>
      </p:pic>
      <p:sp>
        <p:nvSpPr>
          <p:cNvPr id="10" name="חץ ימינה 9">
            <a:hlinkClick r:id="" action="ppaction://noaction"/>
          </p:cNvPr>
          <p:cNvSpPr/>
          <p:nvPr/>
        </p:nvSpPr>
        <p:spPr>
          <a:xfrm>
            <a:off x="251520" y="5661248"/>
            <a:ext cx="899592" cy="64807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6521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9469560" y="2332037"/>
            <a:ext cx="8229600" cy="4525963"/>
          </a:xfrm>
        </p:spPr>
        <p:txBody>
          <a:bodyPr/>
          <a:lstStyle/>
          <a:p>
            <a:r>
              <a:rPr lang="he-IL" dirty="0" smtClean="0"/>
              <a:t/>
            </a:r>
            <a:br>
              <a:rPr lang="he-IL" dirty="0" smtClean="0"/>
            </a:br>
            <a:endParaRPr lang="he-IL" dirty="0"/>
          </a:p>
        </p:txBody>
      </p:sp>
      <p:sp>
        <p:nvSpPr>
          <p:cNvPr id="4" name="מציין מיקום תוכן 2"/>
          <p:cNvSpPr txBox="1">
            <a:spLocks/>
          </p:cNvSpPr>
          <p:nvPr/>
        </p:nvSpPr>
        <p:spPr bwMode="auto">
          <a:xfrm>
            <a:off x="5508104" y="0"/>
            <a:ext cx="3635896" cy="6858000"/>
          </a:xfrm>
          <a:prstGeom prst="rect">
            <a:avLst/>
          </a:prstGeom>
          <a:solidFill>
            <a:srgbClr val="F8F8F8">
              <a:alpha val="60000"/>
            </a:srgbClr>
          </a:solidFill>
          <a:ln w="9525">
            <a:solidFill>
              <a:schemeClr val="tx1"/>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r>
              <a:rPr lang="he-IL" sz="1400" b="1" u="sng" dirty="0" smtClean="0"/>
              <a:t>יצאנו אט</a:t>
            </a:r>
          </a:p>
          <a:p>
            <a:r>
              <a:rPr lang="he-IL" sz="1400" b="1" dirty="0" smtClean="0"/>
              <a:t>מילים:</a:t>
            </a:r>
            <a:r>
              <a:rPr lang="he-IL" sz="1400" dirty="0" smtClean="0"/>
              <a:t> </a:t>
            </a:r>
            <a:r>
              <a:rPr lang="he-IL" sz="1400" u="sng" dirty="0" smtClean="0">
                <a:hlinkClick r:id="rId3"/>
              </a:rPr>
              <a:t>חיים חפר (</a:t>
            </a:r>
            <a:r>
              <a:rPr lang="he-IL" sz="1400" u="sng" dirty="0" err="1" smtClean="0">
                <a:hlinkClick r:id="rId3"/>
              </a:rPr>
              <a:t>פיינר</a:t>
            </a:r>
            <a:r>
              <a:rPr lang="he-IL" sz="1400" u="sng" dirty="0" smtClean="0">
                <a:hlinkClick r:id="rId3"/>
              </a:rPr>
              <a:t>)</a:t>
            </a:r>
            <a:r>
              <a:rPr lang="he-IL" sz="1400" dirty="0" smtClean="0"/>
              <a:t/>
            </a:r>
            <a:br>
              <a:rPr lang="he-IL" sz="1400" dirty="0" smtClean="0"/>
            </a:br>
            <a:r>
              <a:rPr lang="he-IL" sz="1400" b="1" dirty="0" smtClean="0"/>
              <a:t>לחן:</a:t>
            </a:r>
            <a:r>
              <a:rPr lang="he-IL" sz="1400" dirty="0" smtClean="0"/>
              <a:t> </a:t>
            </a:r>
            <a:r>
              <a:rPr lang="he-IL" sz="1400" u="sng" dirty="0" smtClean="0">
                <a:hlinkClick r:id="rId4"/>
              </a:rPr>
              <a:t>דוד זהבי</a:t>
            </a:r>
            <a:r>
              <a:rPr lang="he-IL" sz="1400" dirty="0" smtClean="0"/>
              <a:t/>
            </a:r>
            <a:br>
              <a:rPr lang="he-IL" sz="1400" dirty="0" smtClean="0"/>
            </a:br>
            <a:r>
              <a:rPr lang="he-IL" sz="1400" dirty="0" smtClean="0"/>
              <a:t/>
            </a:r>
            <a:br>
              <a:rPr lang="he-IL" sz="1400" dirty="0" smtClean="0"/>
            </a:br>
            <a:r>
              <a:rPr lang="he-IL" sz="1400" dirty="0" smtClean="0"/>
              <a:t>יָצָאנוּ אַט, חִוֵּר הָיָה הַלַּיִל</a:t>
            </a:r>
            <a:br>
              <a:rPr lang="he-IL" sz="1400" dirty="0" smtClean="0"/>
            </a:br>
            <a:r>
              <a:rPr lang="he-IL" sz="1400" dirty="0" smtClean="0"/>
              <a:t>בַּמֶּרְחַקִּים הִבְלִיחוּ הָאוֹרו</a:t>
            </a:r>
            <a:r>
              <a:rPr lang="he-IL" sz="1400" dirty="0" err="1" smtClean="0"/>
              <a:t>ֹת</a:t>
            </a:r>
            <a:r>
              <a:rPr lang="he-IL" sz="1400" dirty="0" smtClean="0"/>
              <a:t/>
            </a:r>
            <a:br>
              <a:rPr lang="he-IL" sz="1400" dirty="0" smtClean="0"/>
            </a:br>
            <a:r>
              <a:rPr lang="he-IL" sz="1400" dirty="0" smtClean="0"/>
              <a:t>וְאַתְּ הָיִי</a:t>
            </a:r>
            <a:r>
              <a:rPr lang="he-IL" sz="1400" dirty="0" err="1" smtClean="0"/>
              <a:t>ת </a:t>
            </a:r>
            <a:r>
              <a:rPr lang="he-IL" sz="1400" dirty="0" smtClean="0"/>
              <a:t>יָפָה כִּשְׁתֵּי עֵינַיִךְ</a:t>
            </a:r>
            <a:br>
              <a:rPr lang="he-IL" sz="1400" dirty="0" smtClean="0"/>
            </a:br>
            <a:r>
              <a:rPr lang="he-IL" sz="1400" dirty="0" smtClean="0"/>
              <a:t>עֵת הַדְּמָעוֹת הָיוּ בָּ</a:t>
            </a:r>
            <a:r>
              <a:rPr lang="he-IL" sz="1400" dirty="0" err="1" smtClean="0"/>
              <a:t>ן </a:t>
            </a:r>
            <a:r>
              <a:rPr lang="he-IL" sz="1400" dirty="0" smtClean="0"/>
              <a:t>עֲצוּרוֹת.</a:t>
            </a:r>
            <a:br>
              <a:rPr lang="he-IL" sz="1400" dirty="0" smtClean="0"/>
            </a:br>
            <a:r>
              <a:rPr lang="he-IL" sz="1400" dirty="0" smtClean="0"/>
              <a:t/>
            </a:r>
            <a:br>
              <a:rPr lang="he-IL" sz="1400" dirty="0" smtClean="0"/>
            </a:br>
            <a:r>
              <a:rPr lang="he-IL" sz="1400" dirty="0" smtClean="0"/>
              <a:t>יִלֵּל הַתַּן, וְאַתְּ הָלַכְתְּ לַכֶּ</a:t>
            </a:r>
            <a:r>
              <a:rPr lang="he-IL" sz="1400" dirty="0" err="1" smtClean="0"/>
              <a:t>רֶם</a:t>
            </a:r>
            <a:r>
              <a:rPr lang="he-IL" sz="1400" dirty="0" smtClean="0"/>
              <a:t/>
            </a:r>
            <a:br>
              <a:rPr lang="he-IL" sz="1400" dirty="0" smtClean="0"/>
            </a:br>
            <a:r>
              <a:rPr lang="he-IL" sz="1400" dirty="0" smtClean="0"/>
              <a:t>וְדִמְעָתֵךְ נָשְׁרָה כְּמוֹ שָׂר</a:t>
            </a:r>
            <a:r>
              <a:rPr lang="he-IL" sz="1400" dirty="0" err="1" smtClean="0"/>
              <a:t>ָף</a:t>
            </a:r>
            <a:r>
              <a:rPr lang="he-IL" sz="1400" dirty="0" smtClean="0"/>
              <a:t/>
            </a:r>
            <a:br>
              <a:rPr lang="he-IL" sz="1400" dirty="0" smtClean="0"/>
            </a:br>
            <a:r>
              <a:rPr lang="he-IL" sz="1400" dirty="0" smtClean="0"/>
              <a:t>וְאַתְּ זָכַרְתּ</a:t>
            </a:r>
            <a:r>
              <a:rPr lang="he-IL" sz="1400" dirty="0" err="1" smtClean="0"/>
              <a:t>ְ </a:t>
            </a:r>
            <a:r>
              <a:rPr lang="he-IL" sz="1400" dirty="0" smtClean="0"/>
              <a:t>אֶת הַשָּׁעוֹת בְּטֶרֶם</a:t>
            </a:r>
            <a:br>
              <a:rPr lang="he-IL" sz="1400" dirty="0" smtClean="0"/>
            </a:br>
            <a:r>
              <a:rPr lang="he-IL" sz="1400" dirty="0" smtClean="0"/>
              <a:t>יָצָאנוּ בַּמִּשְׁעוֹל הַצַּר לַקְּרָב.</a:t>
            </a:r>
            <a:br>
              <a:rPr lang="he-IL" sz="1400" dirty="0" smtClean="0"/>
            </a:br>
            <a:r>
              <a:rPr lang="he-IL" sz="1400" dirty="0" smtClean="0"/>
              <a:t/>
            </a:r>
            <a:br>
              <a:rPr lang="he-IL" sz="1400" dirty="0" smtClean="0"/>
            </a:br>
            <a:r>
              <a:rPr lang="he-IL" sz="1400" dirty="0" smtClean="0"/>
              <a:t>וְאַתְּ זָכַר</a:t>
            </a:r>
            <a:r>
              <a:rPr lang="he-IL" sz="1400" dirty="0" err="1" smtClean="0"/>
              <a:t>ְתְּ </a:t>
            </a:r>
            <a:r>
              <a:rPr lang="he-IL" sz="1400" dirty="0" smtClean="0"/>
              <a:t>צְחוֹקֵנוּ כְּמוֹ נַחַל</a:t>
            </a:r>
            <a:br>
              <a:rPr lang="he-IL" sz="1400" dirty="0" smtClean="0"/>
            </a:br>
            <a:r>
              <a:rPr lang="he-IL" sz="1400" dirty="0" smtClean="0"/>
              <a:t>וְאַתְּ זָכַרְתְּ רִקּו</a:t>
            </a:r>
            <a:r>
              <a:rPr lang="he-IL" sz="1400" dirty="0" err="1" smtClean="0"/>
              <a:t>ּד </a:t>
            </a:r>
            <a:r>
              <a:rPr lang="he-IL" sz="1400" dirty="0" smtClean="0"/>
              <a:t>וּמַפּוּחִית</a:t>
            </a:r>
            <a:br>
              <a:rPr lang="he-IL" sz="1400" dirty="0" smtClean="0"/>
            </a:br>
            <a:r>
              <a:rPr lang="he-IL" sz="1400" dirty="0" smtClean="0"/>
              <a:t>וְאַתְּ זָכַרְתְּ אֶת עֲרֵמַת הַשַּׁחַת</a:t>
            </a:r>
            <a:br>
              <a:rPr lang="he-IL" sz="1400" dirty="0" smtClean="0"/>
            </a:br>
            <a:r>
              <a:rPr lang="he-IL" sz="1400" dirty="0" smtClean="0"/>
              <a:t>וְאֶת מַגַּע יָדוֹ שֶׁל הַיָּחִיד...</a:t>
            </a:r>
            <a:br>
              <a:rPr lang="he-IL" sz="1400" dirty="0" smtClean="0"/>
            </a:br>
            <a:r>
              <a:rPr lang="he-IL" sz="1400" dirty="0" smtClean="0"/>
              <a:t/>
            </a:r>
            <a:br>
              <a:rPr lang="he-IL" sz="1400" dirty="0" smtClean="0"/>
            </a:br>
            <a:r>
              <a:rPr lang="he-IL" sz="1400" dirty="0" smtClean="0"/>
              <a:t>וְאִם נוֹתַר</a:t>
            </a:r>
            <a:r>
              <a:rPr lang="he-IL" sz="1400" dirty="0" err="1" smtClean="0"/>
              <a:t>ְתְּ </a:t>
            </a:r>
            <a:r>
              <a:rPr lang="he-IL" sz="1400" dirty="0" smtClean="0"/>
              <a:t>וְהַבְּדִידוּת חוֹבֶק</a:t>
            </a:r>
            <a:r>
              <a:rPr lang="he-IL" sz="1400" dirty="0" err="1" smtClean="0"/>
              <a:t>ֶת</a:t>
            </a:r>
            <a:r>
              <a:rPr lang="he-IL" sz="1400" dirty="0" smtClean="0"/>
              <a:t/>
            </a:r>
            <a:br>
              <a:rPr lang="he-IL" sz="1400" dirty="0" smtClean="0"/>
            </a:br>
            <a:r>
              <a:rPr lang="he-IL" sz="1400" dirty="0" smtClean="0"/>
              <a:t>וְאַתְּ פּוֹסַ</a:t>
            </a:r>
            <a:r>
              <a:rPr lang="he-IL" sz="1400" dirty="0" err="1" smtClean="0"/>
              <a:t>עַת </a:t>
            </a:r>
            <a:r>
              <a:rPr lang="he-IL" sz="1400" dirty="0" smtClean="0"/>
              <a:t>בַּכְּרָמִים לְאַט</a:t>
            </a:r>
            <a:br>
              <a:rPr lang="he-IL" sz="1400" dirty="0" smtClean="0"/>
            </a:br>
            <a:r>
              <a:rPr lang="he-IL" sz="1400" dirty="0" smtClean="0"/>
              <a:t>אַת</a:t>
            </a:r>
            <a:r>
              <a:rPr lang="he-IL" sz="1400" dirty="0" err="1" smtClean="0"/>
              <a:t>ְּ </a:t>
            </a:r>
            <a:r>
              <a:rPr lang="he-IL" sz="1400" dirty="0" smtClean="0"/>
              <a:t>תְּחַכִּי עַל כֵּן כָּל כָּךְ בְּשֶׁקֶט –</a:t>
            </a:r>
            <a:br>
              <a:rPr lang="he-IL" sz="1400" dirty="0" smtClean="0"/>
            </a:br>
            <a:r>
              <a:rPr lang="he-IL" sz="1400" dirty="0" smtClean="0"/>
              <a:t>נִפְרַד</a:t>
            </a:r>
            <a:r>
              <a:rPr lang="he-IL" sz="1400" dirty="0" err="1" smtClean="0"/>
              <a:t>ְנוּ </a:t>
            </a:r>
            <a:r>
              <a:rPr lang="he-IL" sz="1400" dirty="0" smtClean="0"/>
              <a:t>וְחִיַּכְנוּ בְּמַבָּט.</a:t>
            </a:r>
            <a:endParaRPr lang="he-IL" sz="1400" dirty="0"/>
          </a:p>
        </p:txBody>
      </p:sp>
      <p:sp>
        <p:nvSpPr>
          <p:cNvPr id="5" name="TextBox 4"/>
          <p:cNvSpPr txBox="1"/>
          <p:nvPr/>
        </p:nvSpPr>
        <p:spPr>
          <a:xfrm>
            <a:off x="0" y="6488668"/>
            <a:ext cx="1366080" cy="369332"/>
          </a:xfrm>
          <a:prstGeom prst="rect">
            <a:avLst/>
          </a:prstGeom>
          <a:noFill/>
        </p:spPr>
        <p:txBody>
          <a:bodyPr wrap="none" rtlCol="1">
            <a:spAutoFit/>
          </a:bodyPr>
          <a:lstStyle/>
          <a:p>
            <a:r>
              <a:rPr lang="he-IL" dirty="0" smtClean="0"/>
              <a:t>מתוך </a:t>
            </a:r>
            <a:r>
              <a:rPr lang="he-IL" dirty="0" err="1" smtClean="0"/>
              <a:t>זמרשת</a:t>
            </a:r>
            <a:endParaRPr lang="he-IL" dirty="0"/>
          </a:p>
        </p:txBody>
      </p:sp>
      <p:pic>
        <p:nvPicPr>
          <p:cNvPr id="6" name="16-יצאנו אט - דני מסינג.mp3">
            <a:hlinkClick r:id="" action="ppaction://media"/>
          </p:cNvPr>
          <p:cNvPicPr>
            <a:picLocks noRot="1" noChangeAspect="1"/>
          </p:cNvPicPr>
          <p:nvPr>
            <a:audioFile r:link="rId1"/>
          </p:nvPr>
        </p:nvPicPr>
        <p:blipFill>
          <a:blip r:embed="rId5" cstate="print"/>
          <a:stretch>
            <a:fillRect/>
          </a:stretch>
        </p:blipFill>
        <p:spPr>
          <a:xfrm>
            <a:off x="-1116632" y="3284984"/>
            <a:ext cx="304800" cy="304800"/>
          </a:xfrm>
          <a:prstGeom prst="rect">
            <a:avLst/>
          </a:prstGeom>
        </p:spPr>
      </p:pic>
      <p:sp>
        <p:nvSpPr>
          <p:cNvPr id="7" name="חץ ימינה 6">
            <a:hlinkClick r:id="" action="ppaction://noaction"/>
          </p:cNvPr>
          <p:cNvSpPr/>
          <p:nvPr/>
        </p:nvSpPr>
        <p:spPr>
          <a:xfrm>
            <a:off x="251520" y="5661248"/>
            <a:ext cx="899592" cy="64807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753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a:solidFill>
            <a:srgbClr val="F8F8F8">
              <a:alpha val="40000"/>
            </a:srgbClr>
          </a:solidFill>
          <a:ln w="9525">
            <a:solidFill>
              <a:schemeClr val="tx1"/>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rtl="0" eaLnBrk="1" hangingPunct="1"/>
            <a:r>
              <a:rPr lang="he-IL" dirty="0" smtClean="0"/>
              <a:t>היו זמנים</a:t>
            </a:r>
            <a:endParaRPr lang="he-IL" dirty="0"/>
          </a:p>
        </p:txBody>
      </p:sp>
      <p:sp>
        <p:nvSpPr>
          <p:cNvPr id="3" name="מציין מיקום תוכן 2"/>
          <p:cNvSpPr>
            <a:spLocks noGrp="1"/>
          </p:cNvSpPr>
          <p:nvPr>
            <p:ph idx="1"/>
          </p:nvPr>
        </p:nvSpPr>
        <p:spPr>
          <a:solidFill>
            <a:srgbClr val="F8F8F8">
              <a:alpha val="40000"/>
            </a:srgbClr>
          </a:solidFill>
          <a:ln w="9525">
            <a:solidFill>
              <a:schemeClr val="tx1"/>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rtl="0" eaLnBrk="1" hangingPunct="1">
              <a:spcBef>
                <a:spcPct val="0"/>
              </a:spcBef>
              <a:buNone/>
            </a:pPr>
            <a:r>
              <a:rPr lang="he-IL" sz="1800" dirty="0" smtClean="0">
                <a:solidFill>
                  <a:schemeClr val="tx2"/>
                </a:solidFill>
                <a:latin typeface="+mj-lt"/>
                <a:ea typeface="+mj-ea"/>
                <a:cs typeface="+mj-cs"/>
              </a:rPr>
              <a:t>נכתב </a:t>
            </a:r>
            <a:r>
              <a:rPr lang="he-IL" sz="1800" dirty="0" smtClean="0">
                <a:solidFill>
                  <a:schemeClr val="tx2"/>
                </a:solidFill>
                <a:latin typeface="+mj-lt"/>
                <a:ea typeface="+mj-ea"/>
                <a:cs typeface="+mj-cs"/>
              </a:rPr>
              <a:t>והולחן באוגוסט- ספטמבר 48 לקראת ביקור במשלט המשותף של </a:t>
            </a:r>
            <a:r>
              <a:rPr lang="he-IL" sz="1800" dirty="0" err="1" smtClean="0">
                <a:solidFill>
                  <a:schemeClr val="tx2"/>
                </a:solidFill>
                <a:latin typeface="+mj-lt"/>
                <a:ea typeface="+mj-ea"/>
                <a:cs typeface="+mj-cs"/>
              </a:rPr>
              <a:t>הציזבטרון</a:t>
            </a:r>
            <a:r>
              <a:rPr lang="he-IL" sz="1800" dirty="0" smtClean="0">
                <a:solidFill>
                  <a:schemeClr val="tx2"/>
                </a:solidFill>
                <a:latin typeface="+mj-lt"/>
                <a:ea typeface="+mj-ea"/>
                <a:cs typeface="+mj-cs"/>
              </a:rPr>
              <a:t>. חפר זוכר את הביקור (מזכיר את יעל שרת ששרתה שם) " </a:t>
            </a:r>
            <a:r>
              <a:rPr lang="he-IL" sz="1800" dirty="0" err="1" smtClean="0">
                <a:solidFill>
                  <a:schemeClr val="tx2"/>
                </a:solidFill>
                <a:latin typeface="+mj-lt"/>
                <a:ea typeface="+mj-ea"/>
                <a:cs typeface="+mj-cs"/>
              </a:rPr>
              <a:t>הצזבטרון</a:t>
            </a:r>
            <a:r>
              <a:rPr lang="he-IL" sz="1800" dirty="0" smtClean="0">
                <a:solidFill>
                  <a:schemeClr val="tx2"/>
                </a:solidFill>
                <a:latin typeface="+mj-lt"/>
                <a:ea typeface="+mj-ea"/>
                <a:cs typeface="+mj-cs"/>
              </a:rPr>
              <a:t> הגיעו לשם כי יגאל דרש שנגיע למקומות הקשים." חפר מזכיר את הקומנדו הצרפתי שהיה שם."על המשלט שרנו היו זמנים, ראיתי איך החברה מהקומנדו הצרפתי שהבינו מעט מאוד עברית,מזילים דמעות" (חפר מספר ומזמר </a:t>
            </a:r>
            <a:r>
              <a:rPr lang="he-IL" sz="1800" dirty="0" err="1" smtClean="0">
                <a:solidFill>
                  <a:schemeClr val="tx2"/>
                </a:solidFill>
                <a:latin typeface="+mj-lt"/>
                <a:ea typeface="+mj-ea"/>
                <a:cs typeface="+mj-cs"/>
              </a:rPr>
              <a:t>ע"מ90</a:t>
            </a:r>
            <a:r>
              <a:rPr lang="he-IL" sz="1800" dirty="0" smtClean="0">
                <a:solidFill>
                  <a:schemeClr val="tx2"/>
                </a:solidFill>
                <a:latin typeface="+mj-lt"/>
                <a:ea typeface="+mj-ea"/>
                <a:cs typeface="+mj-cs"/>
              </a:rPr>
              <a:t>).</a:t>
            </a:r>
          </a:p>
          <a:p>
            <a:pPr rtl="0" eaLnBrk="1" hangingPunct="1">
              <a:spcBef>
                <a:spcPct val="0"/>
              </a:spcBef>
              <a:buNone/>
            </a:pPr>
            <a:r>
              <a:rPr lang="he-IL" sz="1800" dirty="0" smtClean="0">
                <a:solidFill>
                  <a:schemeClr val="tx2"/>
                </a:solidFill>
                <a:latin typeface="+mj-lt"/>
                <a:ea typeface="+mj-ea"/>
                <a:cs typeface="+mj-cs"/>
              </a:rPr>
              <a:t>חפר מנבא- שעל המשלט המשותף תוקם עיר- בית שמש-כמה תקווה.</a:t>
            </a:r>
          </a:p>
          <a:p>
            <a:pPr rtl="0" eaLnBrk="1" hangingPunct="1">
              <a:spcBef>
                <a:spcPct val="0"/>
              </a:spcBef>
              <a:buNone/>
            </a:pPr>
            <a:r>
              <a:rPr lang="he-IL" sz="1800" dirty="0" smtClean="0">
                <a:solidFill>
                  <a:schemeClr val="tx2"/>
                </a:solidFill>
                <a:latin typeface="+mj-lt"/>
                <a:ea typeface="+mj-ea"/>
                <a:cs typeface="+mj-cs"/>
              </a:rPr>
              <a:t>על הקומנדו הצרפתי והשיר חפר הרחיב בספר </a:t>
            </a:r>
            <a:r>
              <a:rPr lang="he-IL" sz="1800" dirty="0" err="1" smtClean="0">
                <a:solidFill>
                  <a:schemeClr val="tx2"/>
                </a:solidFill>
                <a:latin typeface="+mj-lt"/>
                <a:ea typeface="+mj-ea"/>
                <a:cs typeface="+mj-cs"/>
              </a:rPr>
              <a:t>הצזבטרון</a:t>
            </a:r>
            <a:r>
              <a:rPr lang="he-IL" sz="1800" dirty="0" smtClean="0">
                <a:solidFill>
                  <a:schemeClr val="tx2"/>
                </a:solidFill>
                <a:latin typeface="+mj-lt"/>
                <a:ea typeface="+mj-ea"/>
                <a:cs typeface="+mj-cs"/>
              </a:rPr>
              <a:t>: </a:t>
            </a:r>
          </a:p>
          <a:p>
            <a:pPr rtl="0" eaLnBrk="1" hangingPunct="1">
              <a:spcBef>
                <a:spcPct val="0"/>
              </a:spcBef>
              <a:buNone/>
            </a:pPr>
            <a:r>
              <a:rPr lang="he-IL" sz="1800" dirty="0" smtClean="0">
                <a:solidFill>
                  <a:schemeClr val="tx2"/>
                </a:solidFill>
                <a:latin typeface="+mj-lt"/>
                <a:ea typeface="+mj-ea"/>
                <a:cs typeface="+mj-cs"/>
              </a:rPr>
              <a:t>והיו שם חברה...הקומנדו הצרפתי ..מבלי שהם ידעו או הבינו מילה. פתאום ראית: פלוגה שלימה יושבת ובוכה." (שם ע"מ 70).</a:t>
            </a:r>
          </a:p>
          <a:p>
            <a:pPr rtl="0" eaLnBrk="1" hangingPunct="1">
              <a:spcBef>
                <a:spcPct val="0"/>
              </a:spcBef>
              <a:buNone/>
            </a:pPr>
            <a:r>
              <a:rPr lang="he-IL" sz="1800" dirty="0" smtClean="0">
                <a:solidFill>
                  <a:schemeClr val="tx2"/>
                </a:solidFill>
                <a:latin typeface="+mj-lt"/>
                <a:ea typeface="+mj-ea"/>
                <a:cs typeface="+mj-cs"/>
              </a:rPr>
              <a:t>היו זמנים:</a:t>
            </a:r>
          </a:p>
          <a:p>
            <a:pPr rtl="0" eaLnBrk="1" hangingPunct="1">
              <a:spcBef>
                <a:spcPct val="0"/>
              </a:spcBef>
              <a:buNone/>
            </a:pPr>
            <a:r>
              <a:rPr lang="he-IL" sz="1800" dirty="0" smtClean="0">
                <a:solidFill>
                  <a:schemeClr val="tx2"/>
                </a:solidFill>
                <a:latin typeface="+mj-lt"/>
                <a:ea typeface="+mj-ea"/>
                <a:cs typeface="+mj-cs"/>
              </a:rPr>
              <a:t>תקווה.</a:t>
            </a:r>
          </a:p>
          <a:p>
            <a:pPr rtl="0" eaLnBrk="1" hangingPunct="1">
              <a:spcBef>
                <a:spcPct val="0"/>
              </a:spcBef>
              <a:buNone/>
            </a:pPr>
            <a:r>
              <a:rPr lang="he-IL" sz="1800" dirty="0" smtClean="0">
                <a:solidFill>
                  <a:schemeClr val="tx2"/>
                </a:solidFill>
                <a:latin typeface="+mj-lt"/>
                <a:ea typeface="+mj-ea"/>
                <a:cs typeface="+mj-cs"/>
              </a:rPr>
              <a:t>אמונה.</a:t>
            </a:r>
          </a:p>
          <a:p>
            <a:pPr rtl="0" eaLnBrk="1" hangingPunct="1">
              <a:spcBef>
                <a:spcPct val="0"/>
              </a:spcBef>
              <a:buNone/>
            </a:pPr>
            <a:r>
              <a:rPr lang="he-IL" sz="1800" dirty="0" smtClean="0">
                <a:solidFill>
                  <a:schemeClr val="tx2"/>
                </a:solidFill>
                <a:latin typeface="+mj-lt"/>
                <a:ea typeface="+mj-ea"/>
                <a:cs typeface="+mj-cs"/>
              </a:rPr>
              <a:t>משמעות –שליחות.</a:t>
            </a:r>
          </a:p>
          <a:p>
            <a:pPr rtl="0" eaLnBrk="1" hangingPunct="1">
              <a:spcBef>
                <a:spcPct val="0"/>
              </a:spcBef>
              <a:buNone/>
            </a:pPr>
            <a:r>
              <a:rPr lang="he-IL" sz="1800" dirty="0" smtClean="0">
                <a:solidFill>
                  <a:schemeClr val="tx2"/>
                </a:solidFill>
                <a:latin typeface="+mj-lt"/>
                <a:ea typeface="+mj-ea"/>
                <a:cs typeface="+mj-cs"/>
              </a:rPr>
              <a:t>התכתבות עם הרגש הבסיסי במהלך מלחמת השחרור- מהות.</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9469560" y="2332037"/>
            <a:ext cx="8229600" cy="4525963"/>
          </a:xfrm>
        </p:spPr>
        <p:txBody>
          <a:bodyPr/>
          <a:lstStyle/>
          <a:p>
            <a:r>
              <a:rPr lang="he-IL" dirty="0" smtClean="0"/>
              <a:t/>
            </a:r>
            <a:br>
              <a:rPr lang="he-IL" dirty="0" smtClean="0"/>
            </a:br>
            <a:endParaRPr lang="he-IL" dirty="0"/>
          </a:p>
        </p:txBody>
      </p:sp>
      <p:sp>
        <p:nvSpPr>
          <p:cNvPr id="4" name="מציין מיקום תוכן 2"/>
          <p:cNvSpPr txBox="1">
            <a:spLocks/>
          </p:cNvSpPr>
          <p:nvPr/>
        </p:nvSpPr>
        <p:spPr bwMode="auto">
          <a:xfrm>
            <a:off x="5508104" y="0"/>
            <a:ext cx="3635896" cy="6858000"/>
          </a:xfrm>
          <a:prstGeom prst="rect">
            <a:avLst/>
          </a:prstGeom>
          <a:solidFill>
            <a:srgbClr val="F8F8F8">
              <a:alpha val="60000"/>
            </a:srgbClr>
          </a:solidFill>
          <a:ln w="9525">
            <a:solidFill>
              <a:schemeClr val="tx1"/>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r>
              <a:rPr lang="he-IL" sz="1400" b="1" dirty="0" smtClean="0"/>
              <a:t>היו זמנים</a:t>
            </a:r>
            <a:r>
              <a:rPr lang="he-IL" sz="1400" dirty="0" smtClean="0"/>
              <a:t>:</a:t>
            </a:r>
          </a:p>
          <a:p>
            <a:r>
              <a:rPr lang="he-IL" sz="1400" b="1" dirty="0" smtClean="0"/>
              <a:t>מילים:חיים חפר- יוני 48.</a:t>
            </a:r>
          </a:p>
          <a:p>
            <a:r>
              <a:rPr lang="he-IL" sz="1400" b="1" dirty="0" smtClean="0"/>
              <a:t>לחן: משה וילנסקי-אוג' 48.</a:t>
            </a:r>
          </a:p>
          <a:p>
            <a:endParaRPr lang="he-IL" sz="1400" dirty="0" smtClean="0"/>
          </a:p>
          <a:p>
            <a:r>
              <a:rPr lang="he-IL" sz="1400" dirty="0" smtClean="0"/>
              <a:t>יבוֹא הַיּו</a:t>
            </a:r>
            <a:r>
              <a:rPr lang="he-IL" sz="1400" dirty="0" err="1" smtClean="0"/>
              <a:t>ֹם </a:t>
            </a:r>
            <a:r>
              <a:rPr lang="he-IL" sz="1400" dirty="0" smtClean="0"/>
              <a:t>וְעוֹד תֵּשֵב </a:t>
            </a:r>
            <a:r>
              <a:rPr lang="he-IL" sz="1400" dirty="0" err="1" smtClean="0"/>
              <a:t>אֶ</a:t>
            </a:r>
            <a:r>
              <a:rPr lang="he-IL" sz="1400" dirty="0" smtClean="0"/>
              <a:t>ל מוּל הָאָח</a:t>
            </a:r>
            <a:br>
              <a:rPr lang="he-IL" sz="1400" dirty="0" smtClean="0"/>
            </a:br>
            <a:r>
              <a:rPr lang="he-IL" sz="1400" dirty="0" smtClean="0"/>
              <a:t>וְגַ</a:t>
            </a:r>
            <a:r>
              <a:rPr lang="he-IL" sz="1400" dirty="0" err="1" smtClean="0"/>
              <a:t>ם </a:t>
            </a:r>
            <a:r>
              <a:rPr lang="he-IL" sz="1400" dirty="0" smtClean="0"/>
              <a:t>הַגַּב יִהְיֶה כָּפוּף כַּחֲטוֹ</a:t>
            </a:r>
            <a:r>
              <a:rPr lang="he-IL" sz="1400" dirty="0" err="1" smtClean="0"/>
              <a:t>טֶרֶת</a:t>
            </a:r>
            <a:r>
              <a:rPr lang="he-IL" sz="1400" dirty="0" smtClean="0"/>
              <a:t/>
            </a:r>
            <a:br>
              <a:rPr lang="he-IL" sz="1400" dirty="0" smtClean="0"/>
            </a:br>
            <a:r>
              <a:rPr lang="he-IL" sz="1400" dirty="0" err="1" smtClean="0"/>
              <a:t>וְתִז</a:t>
            </a:r>
            <a:r>
              <a:rPr lang="he-IL" sz="1400" dirty="0" smtClean="0"/>
              <a:t>ָּכֵר </a:t>
            </a:r>
            <a:r>
              <a:rPr lang="he-IL" sz="1400" dirty="0" err="1" smtClean="0"/>
              <a:t>אָ</a:t>
            </a:r>
            <a:r>
              <a:rPr lang="he-IL" sz="1400" dirty="0" smtClean="0"/>
              <a:t>ז בְּיָמ</a:t>
            </a:r>
            <a:r>
              <a:rPr lang="he-IL" sz="1400" dirty="0" err="1" smtClean="0"/>
              <a:t>ֶיךָ</a:t>
            </a:r>
            <a:r>
              <a:rPr lang="he-IL" sz="1400" dirty="0" smtClean="0"/>
              <a:t> בַּפַּלְמָ"ח</a:t>
            </a:r>
            <a:br>
              <a:rPr lang="he-IL" sz="1400" dirty="0" smtClean="0"/>
            </a:br>
            <a:r>
              <a:rPr lang="he-IL" sz="1400" dirty="0" err="1" smtClean="0"/>
              <a:t>וּתְס</a:t>
            </a:r>
            <a:r>
              <a:rPr lang="he-IL" sz="1400" dirty="0" smtClean="0"/>
              <a:t>ַפֵּר </a:t>
            </a:r>
            <a:r>
              <a:rPr lang="he-IL" sz="1400" dirty="0" err="1" smtClean="0"/>
              <a:t>עַ</a:t>
            </a:r>
            <a:r>
              <a:rPr lang="he-IL" sz="1400" dirty="0" smtClean="0"/>
              <a:t>ל זֹאת אַגַּב </a:t>
            </a:r>
            <a:r>
              <a:rPr lang="he-IL" sz="1400" dirty="0" err="1" smtClean="0"/>
              <a:t>עִשּׁו</a:t>
            </a:r>
            <a:r>
              <a:rPr lang="he-IL" sz="1400" dirty="0" smtClean="0"/>
              <a:t>ּן מִקְטֶר</a:t>
            </a:r>
            <a:r>
              <a:rPr lang="he-IL" sz="1400" dirty="0" err="1" smtClean="0"/>
              <a:t>ֶת</a:t>
            </a:r>
            <a:r>
              <a:rPr lang="he-IL" sz="1400" dirty="0" smtClean="0"/>
              <a:t/>
            </a:r>
            <a:br>
              <a:rPr lang="he-IL" sz="1400" dirty="0" smtClean="0"/>
            </a:br>
            <a:r>
              <a:rPr lang="he-IL" sz="1400" dirty="0" smtClean="0"/>
              <a:t/>
            </a:r>
            <a:br>
              <a:rPr lang="he-IL" sz="1400" dirty="0" smtClean="0"/>
            </a:br>
            <a:r>
              <a:rPr lang="he-IL" sz="1400" dirty="0" smtClean="0"/>
              <a:t>וּמִסָּבִיב, וּמִסָּבִיב יֵשֵׁב </a:t>
            </a:r>
            <a:r>
              <a:rPr lang="he-IL" sz="1400" dirty="0" err="1" smtClean="0"/>
              <a:t>הַט</a:t>
            </a:r>
            <a:r>
              <a:rPr lang="he-IL" sz="1400" dirty="0" smtClean="0"/>
              <a:t>ַּף</a:t>
            </a:r>
            <a:br>
              <a:rPr lang="he-IL" sz="1400" dirty="0" smtClean="0"/>
            </a:br>
            <a:r>
              <a:rPr lang="he-IL" sz="1400" dirty="0" smtClean="0"/>
              <a:t>וְאִשְׁתְּךָ גַּם הִיא מֻפְלֶגֶת בַּשָּׁנִים</a:t>
            </a:r>
            <a:br>
              <a:rPr lang="he-IL" sz="1400" dirty="0" smtClean="0"/>
            </a:br>
            <a:r>
              <a:rPr lang="he-IL" sz="1400" dirty="0" err="1" smtClean="0"/>
              <a:t>תַּז</a:t>
            </a:r>
            <a:r>
              <a:rPr lang="he-IL" sz="1400" dirty="0" smtClean="0"/>
              <a:t>ִּי</a:t>
            </a:r>
            <a:r>
              <a:rPr lang="he-IL" sz="1400" dirty="0" err="1" smtClean="0"/>
              <a:t>ל </a:t>
            </a:r>
            <a:r>
              <a:rPr lang="he-IL" sz="1400" dirty="0" smtClean="0"/>
              <a:t>דִּמְ</a:t>
            </a:r>
            <a:r>
              <a:rPr lang="he-IL" sz="1400" dirty="0" err="1" smtClean="0"/>
              <a:t>עָה </a:t>
            </a:r>
            <a:r>
              <a:rPr lang="he-IL" sz="1400" dirty="0" smtClean="0"/>
              <a:t>וּתְקַנֵּחַ אֶת הָאַף</a:t>
            </a:r>
            <a:br>
              <a:rPr lang="he-IL" sz="1400" dirty="0" smtClean="0"/>
            </a:br>
            <a:r>
              <a:rPr lang="he-IL" sz="1400" dirty="0" err="1" smtClean="0"/>
              <a:t>וְתֵא</a:t>
            </a:r>
            <a:r>
              <a:rPr lang="he-IL" sz="1400" dirty="0" smtClean="0"/>
              <a:t>ָנַח: הָיו</a:t>
            </a:r>
            <a:r>
              <a:rPr lang="he-IL" sz="1400" dirty="0" err="1" smtClean="0"/>
              <a:t>ּ </a:t>
            </a:r>
            <a:r>
              <a:rPr lang="he-IL" sz="1400" dirty="0" smtClean="0"/>
              <a:t>זְמַנִּים, </a:t>
            </a:r>
            <a:r>
              <a:rPr lang="he-IL" sz="1400" dirty="0" err="1" smtClean="0"/>
              <a:t>הָי</a:t>
            </a:r>
            <a:r>
              <a:rPr lang="he-IL" sz="1400" dirty="0" smtClean="0"/>
              <a:t>וּ זְמַנִּים...</a:t>
            </a:r>
            <a:br>
              <a:rPr lang="he-IL" sz="1400" dirty="0" smtClean="0"/>
            </a:br>
            <a:r>
              <a:rPr lang="he-IL" sz="1400" dirty="0" smtClean="0"/>
              <a:t/>
            </a:r>
            <a:br>
              <a:rPr lang="he-IL" sz="1400" dirty="0" smtClean="0"/>
            </a:br>
            <a:r>
              <a:rPr lang="he-IL" sz="1400" dirty="0" smtClean="0"/>
              <a:t>הָיו</a:t>
            </a:r>
            <a:r>
              <a:rPr lang="he-IL" sz="1400" dirty="0" err="1" smtClean="0"/>
              <a:t>ּ </a:t>
            </a:r>
            <a:r>
              <a:rPr lang="he-IL" sz="1400" dirty="0" smtClean="0"/>
              <a:t>זְמַנִּים,</a:t>
            </a:r>
            <a:br>
              <a:rPr lang="he-IL" sz="1400" dirty="0" smtClean="0"/>
            </a:br>
            <a:r>
              <a:rPr lang="he-IL" sz="1400" dirty="0" err="1" smtClean="0"/>
              <a:t>אָ</a:t>
            </a:r>
            <a:r>
              <a:rPr lang="he-IL" sz="1400" dirty="0" smtClean="0"/>
              <a:t>ז בַּמִּשְׁלָט </a:t>
            </a:r>
            <a:r>
              <a:rPr lang="he-IL" sz="1400" dirty="0" err="1" smtClean="0"/>
              <a:t>יָשַׁ</a:t>
            </a:r>
            <a:r>
              <a:rPr lang="he-IL" sz="1400" dirty="0" smtClean="0"/>
              <a:t>בְנוּ,</a:t>
            </a:r>
            <a:br>
              <a:rPr lang="he-IL" sz="1400" dirty="0" smtClean="0"/>
            </a:br>
            <a:r>
              <a:rPr lang="he-IL" sz="1400" dirty="0" smtClean="0"/>
              <a:t>הָיו</a:t>
            </a:r>
            <a:r>
              <a:rPr lang="he-IL" sz="1400" dirty="0" err="1" smtClean="0"/>
              <a:t>ּ </a:t>
            </a:r>
            <a:r>
              <a:rPr lang="he-IL" sz="1400" dirty="0" smtClean="0"/>
              <a:t>זְמַנִּ</a:t>
            </a:r>
            <a:r>
              <a:rPr lang="he-IL" sz="1400" dirty="0" err="1" smtClean="0"/>
              <a:t>ים,</a:t>
            </a:r>
            <a:r>
              <a:rPr lang="he-IL" sz="1400" dirty="0" smtClean="0"/>
              <a:t/>
            </a:r>
            <a:br>
              <a:rPr lang="he-IL" sz="1400" dirty="0" smtClean="0"/>
            </a:br>
            <a:r>
              <a:rPr lang="he-IL" sz="1400" dirty="0" smtClean="0"/>
              <a:t>לָחַמְנוּ וְאָהַבְ</a:t>
            </a:r>
            <a:r>
              <a:rPr lang="he-IL" sz="1400" dirty="0" err="1" smtClean="0"/>
              <a:t>נוּ,</a:t>
            </a:r>
            <a:r>
              <a:rPr lang="he-IL" sz="1400" dirty="0" smtClean="0"/>
              <a:t/>
            </a:r>
            <a:br>
              <a:rPr lang="he-IL" sz="1400" dirty="0" smtClean="0"/>
            </a:br>
            <a:r>
              <a:rPr lang="he-IL" sz="1400" dirty="0" err="1" smtClean="0"/>
              <a:t>עַכְשׁ</a:t>
            </a:r>
            <a:r>
              <a:rPr lang="he-IL" sz="1400" dirty="0" smtClean="0"/>
              <a:t>ָו דָּבָר </a:t>
            </a:r>
            <a:r>
              <a:rPr lang="he-IL" sz="1400" dirty="0" err="1" smtClean="0"/>
              <a:t>אֵי</a:t>
            </a:r>
            <a:r>
              <a:rPr lang="he-IL" sz="1400" dirty="0" smtClean="0"/>
              <a:t>ן לְהַכִּיר –</a:t>
            </a:r>
            <a:br>
              <a:rPr lang="he-IL" sz="1400" dirty="0" smtClean="0"/>
            </a:br>
            <a:r>
              <a:rPr lang="he-IL" sz="1400" dirty="0" err="1" smtClean="0"/>
              <a:t>עַ</a:t>
            </a:r>
            <a:r>
              <a:rPr lang="he-IL" sz="1400" dirty="0" smtClean="0"/>
              <a:t>ל הַמִּשְׁלָט </a:t>
            </a:r>
            <a:r>
              <a:rPr lang="he-IL" sz="1400" dirty="0" err="1" smtClean="0"/>
              <a:t>יוֹשׁ</a:t>
            </a:r>
            <a:r>
              <a:rPr lang="he-IL" sz="1400" dirty="0" smtClean="0"/>
              <a:t>ֶבֶת עִיר,</a:t>
            </a:r>
            <a:br>
              <a:rPr lang="he-IL" sz="1400" dirty="0" smtClean="0"/>
            </a:br>
            <a:r>
              <a:rPr lang="he-IL" sz="1400" dirty="0" smtClean="0"/>
              <a:t>אוּלַי בִּזְכוּת </a:t>
            </a:r>
            <a:r>
              <a:rPr lang="he-IL" sz="1400" dirty="0" err="1" smtClean="0"/>
              <a:t>אוֹת</a:t>
            </a:r>
            <a:r>
              <a:rPr lang="he-IL" sz="1400" dirty="0" smtClean="0"/>
              <a:t>ָם זְמַנִּים...</a:t>
            </a:r>
          </a:p>
          <a:p>
            <a:r>
              <a:rPr lang="he-IL" sz="1400" dirty="0" smtClean="0"/>
              <a:t/>
            </a:r>
            <a:br>
              <a:rPr lang="he-IL" sz="1400" dirty="0" smtClean="0"/>
            </a:br>
            <a:r>
              <a:rPr lang="he-IL" sz="1400" dirty="0" smtClean="0"/>
              <a:t>וּתְסַפֵּר אֲזַי </a:t>
            </a:r>
            <a:r>
              <a:rPr lang="he-IL" sz="1400" dirty="0" err="1" smtClean="0"/>
              <a:t>עַ</a:t>
            </a:r>
            <a:r>
              <a:rPr lang="he-IL" sz="1400" dirty="0" smtClean="0"/>
              <a:t>ל כִּבּוּשִׁים וּקְר</a:t>
            </a:r>
            <a:r>
              <a:rPr lang="he-IL" sz="1400" dirty="0" err="1" smtClean="0"/>
              <a:t>ָב</a:t>
            </a:r>
            <a:r>
              <a:rPr lang="he-IL" sz="1400" dirty="0" smtClean="0"/>
              <a:t/>
            </a:r>
            <a:br>
              <a:rPr lang="he-IL" sz="1400" dirty="0" smtClean="0"/>
            </a:br>
            <a:r>
              <a:rPr lang="he-IL" sz="1400" dirty="0" smtClean="0"/>
              <a:t>וְהַקָּטָן בֵּין הַיְּלָדִים </a:t>
            </a:r>
            <a:r>
              <a:rPr lang="he-IL" sz="1400" dirty="0" err="1" smtClean="0"/>
              <a:t>יָעִיר</a:t>
            </a:r>
            <a:r>
              <a:rPr lang="he-IL" sz="1400" dirty="0" smtClean="0"/>
              <a:t> בְּלַחַשׁ:</a:t>
            </a:r>
            <a:br>
              <a:rPr lang="he-IL" sz="1400" dirty="0" smtClean="0"/>
            </a:br>
            <a:r>
              <a:rPr lang="he-IL" sz="1400" dirty="0" err="1" smtClean="0"/>
              <a:t>וּבְ</a:t>
            </a:r>
            <a:r>
              <a:rPr lang="he-IL" sz="1400" dirty="0" smtClean="0"/>
              <a:t>כֵן, זֶה סַבּ</a:t>
            </a:r>
            <a:r>
              <a:rPr lang="he-IL" sz="1400" dirty="0" err="1" smtClean="0"/>
              <a:t>ָא </a:t>
            </a:r>
            <a:r>
              <a:rPr lang="he-IL" sz="1400" dirty="0" smtClean="0"/>
              <a:t>שֶׁהִצִּי</a:t>
            </a:r>
            <a:r>
              <a:rPr lang="he-IL" sz="1400" dirty="0" err="1" smtClean="0"/>
              <a:t>ל </a:t>
            </a:r>
            <a:r>
              <a:rPr lang="he-IL" sz="1400" dirty="0" smtClean="0"/>
              <a:t>אֶת הַמַּצָּב –</a:t>
            </a:r>
            <a:br>
              <a:rPr lang="he-IL" sz="1400" dirty="0" smtClean="0"/>
            </a:br>
            <a:r>
              <a:rPr lang="he-IL" sz="1400" dirty="0" smtClean="0"/>
              <a:t>מִסַּבָּא </a:t>
            </a:r>
            <a:r>
              <a:rPr lang="he-IL" sz="1400" dirty="0" err="1" smtClean="0"/>
              <a:t>שֶׁכ</a:t>
            </a:r>
            <a:r>
              <a:rPr lang="he-IL" sz="1400" dirty="0" smtClean="0"/>
              <a:t>ָּזֶ</a:t>
            </a:r>
            <a:r>
              <a:rPr lang="he-IL" sz="1400" dirty="0" err="1" smtClean="0"/>
              <a:t>ה, </a:t>
            </a:r>
            <a:r>
              <a:rPr lang="he-IL" sz="1400" dirty="0" smtClean="0"/>
              <a:t>בֶּאֱמ</a:t>
            </a:r>
            <a:r>
              <a:rPr lang="he-IL" sz="1400" dirty="0" err="1" smtClean="0"/>
              <a:t>ֶת, בֶּא</a:t>
            </a:r>
            <a:r>
              <a:rPr lang="he-IL" sz="1400" dirty="0" smtClean="0"/>
              <a:t>ֱמֶת, </a:t>
            </a:r>
            <a:r>
              <a:rPr lang="he-IL" sz="1400" dirty="0" err="1" smtClean="0"/>
              <a:t>יֵ</a:t>
            </a:r>
            <a:r>
              <a:rPr lang="he-IL" sz="1400" dirty="0" smtClean="0"/>
              <a:t>שׁ נַחַת...הי</a:t>
            </a:r>
            <a:endParaRPr lang="en-US" sz="1400" dirty="0" smtClean="0"/>
          </a:p>
        </p:txBody>
      </p:sp>
      <p:sp>
        <p:nvSpPr>
          <p:cNvPr id="6" name="מציין מיקום תוכן 2"/>
          <p:cNvSpPr txBox="1">
            <a:spLocks/>
          </p:cNvSpPr>
          <p:nvPr/>
        </p:nvSpPr>
        <p:spPr bwMode="auto">
          <a:xfrm>
            <a:off x="1852588" y="0"/>
            <a:ext cx="3635896" cy="6858000"/>
          </a:xfrm>
          <a:prstGeom prst="rect">
            <a:avLst/>
          </a:prstGeom>
          <a:solidFill>
            <a:srgbClr val="F8F8F8">
              <a:alpha val="60000"/>
            </a:srgbClr>
          </a:solidFill>
          <a:ln w="9525">
            <a:solidFill>
              <a:schemeClr val="tx1"/>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r>
              <a:rPr lang="he-IL" sz="1600" dirty="0" smtClean="0"/>
              <a:t>אָז תַּרְאֶה אֶת זְרוֹעֲךָ הַחֲשׂוּפָה</a:t>
            </a:r>
            <a:br>
              <a:rPr lang="he-IL" sz="1600" dirty="0" smtClean="0"/>
            </a:br>
            <a:r>
              <a:rPr lang="he-IL" sz="1600" dirty="0" smtClean="0"/>
              <a:t>וּבָ</a:t>
            </a:r>
            <a:r>
              <a:rPr lang="he-IL" sz="1600" dirty="0" err="1" smtClean="0"/>
              <a:t>הּ </a:t>
            </a:r>
            <a:r>
              <a:rPr lang="he-IL" sz="1600" dirty="0" smtClean="0"/>
              <a:t>צַלֶּקֶת שֶׁהִגְלִידָה </a:t>
            </a:r>
            <a:r>
              <a:rPr lang="he-IL" sz="1600" dirty="0" err="1" smtClean="0"/>
              <a:t>מִשּׁ</a:t>
            </a:r>
            <a:r>
              <a:rPr lang="he-IL" sz="1600" dirty="0" smtClean="0"/>
              <a:t>ָנִים</a:t>
            </a:r>
            <a:br>
              <a:rPr lang="he-IL" sz="1600" dirty="0" smtClean="0"/>
            </a:br>
            <a:r>
              <a:rPr lang="he-IL" sz="1600" dirty="0" smtClean="0"/>
              <a:t>וּתְחַיֵּךְ – אֶת זֹאת הֵן סָבְתָא </a:t>
            </a:r>
            <a:r>
              <a:rPr lang="he-IL" sz="1600" dirty="0" err="1" smtClean="0"/>
              <a:t>אָ</a:t>
            </a:r>
            <a:r>
              <a:rPr lang="he-IL" sz="1600" dirty="0" smtClean="0"/>
              <a:t>ז רִפְּאָה,</a:t>
            </a:r>
            <a:br>
              <a:rPr lang="he-IL" sz="1600" dirty="0" smtClean="0"/>
            </a:br>
            <a:r>
              <a:rPr lang="he-IL" sz="1600" dirty="0" err="1" smtClean="0"/>
              <a:t>נו</a:t>
            </a:r>
            <a:r>
              <a:rPr lang="he-IL" sz="1600" dirty="0" smtClean="0"/>
              <a:t>ּ, וּמֵאָז – הָיו</a:t>
            </a:r>
            <a:r>
              <a:rPr lang="he-IL" sz="1600" dirty="0" err="1" smtClean="0"/>
              <a:t>ּ </a:t>
            </a:r>
            <a:r>
              <a:rPr lang="he-IL" sz="1600" dirty="0" smtClean="0"/>
              <a:t>זְמַנִּים, </a:t>
            </a:r>
            <a:r>
              <a:rPr lang="he-IL" sz="1600" dirty="0" err="1" smtClean="0"/>
              <a:t>הָי</a:t>
            </a:r>
            <a:r>
              <a:rPr lang="he-IL" sz="1600" dirty="0" smtClean="0"/>
              <a:t>וּ זְמַנִּים...</a:t>
            </a:r>
            <a:br>
              <a:rPr lang="he-IL" sz="1600" dirty="0" smtClean="0"/>
            </a:br>
            <a:r>
              <a:rPr lang="he-IL" sz="1600" dirty="0" smtClean="0"/>
              <a:t/>
            </a:r>
            <a:br>
              <a:rPr lang="he-IL" sz="1600" dirty="0" smtClean="0"/>
            </a:br>
            <a:r>
              <a:rPr lang="he-IL" sz="1600" dirty="0" smtClean="0"/>
              <a:t>הָיו</a:t>
            </a:r>
            <a:r>
              <a:rPr lang="he-IL" sz="1600" dirty="0" err="1" smtClean="0"/>
              <a:t>ּ </a:t>
            </a:r>
            <a:r>
              <a:rPr lang="he-IL" sz="1600" dirty="0" smtClean="0"/>
              <a:t>זְמַנִּים...</a:t>
            </a:r>
            <a:br>
              <a:rPr lang="he-IL" sz="1600" dirty="0" smtClean="0"/>
            </a:br>
            <a:r>
              <a:rPr lang="he-IL" sz="1600" dirty="0" smtClean="0"/>
              <a:t/>
            </a:r>
            <a:br>
              <a:rPr lang="he-IL" sz="1600" dirty="0" smtClean="0"/>
            </a:br>
            <a:r>
              <a:rPr lang="he-IL" sz="1600" dirty="0" smtClean="0"/>
              <a:t>וְאִ</a:t>
            </a:r>
            <a:r>
              <a:rPr lang="he-IL" sz="1600" dirty="0" err="1" smtClean="0"/>
              <a:t>ם </a:t>
            </a:r>
            <a:r>
              <a:rPr lang="he-IL" sz="1600" dirty="0" smtClean="0"/>
              <a:t>תַּמְשִׁיךְ וְעוֹד תּוֹסִיף </a:t>
            </a:r>
            <a:r>
              <a:rPr lang="he-IL" sz="1600" dirty="0" err="1" smtClean="0"/>
              <a:t>קְצ</a:t>
            </a:r>
            <a:r>
              <a:rPr lang="he-IL" sz="1600" dirty="0" smtClean="0"/>
              <a:t>ָת לְדַבֵּר</a:t>
            </a:r>
            <a:br>
              <a:rPr lang="he-IL" sz="1600" dirty="0" smtClean="0"/>
            </a:br>
            <a:r>
              <a:rPr lang="he-IL" sz="1600" dirty="0" err="1" smtClean="0"/>
              <a:t>וְג</a:t>
            </a:r>
            <a:r>
              <a:rPr lang="he-IL" sz="1600" dirty="0" smtClean="0"/>
              <a:t>ַם מוּסָ</a:t>
            </a:r>
            <a:r>
              <a:rPr lang="he-IL" sz="1600" dirty="0" err="1" smtClean="0"/>
              <a:t>ר </a:t>
            </a:r>
            <a:r>
              <a:rPr lang="he-IL" sz="1600" dirty="0" smtClean="0"/>
              <a:t>תַּטִּיף </a:t>
            </a:r>
            <a:r>
              <a:rPr lang="he-IL" sz="1600" dirty="0" err="1" smtClean="0"/>
              <a:t>בְּקוֹ</a:t>
            </a:r>
            <a:r>
              <a:rPr lang="he-IL" sz="1600" dirty="0" smtClean="0"/>
              <a:t>ל צָרוּד</a:t>
            </a:r>
            <a:r>
              <a:rPr lang="he-IL" sz="1600" dirty="0" err="1" smtClean="0"/>
              <a:t>, </a:t>
            </a:r>
            <a:r>
              <a:rPr lang="he-IL" sz="1600" dirty="0" smtClean="0"/>
              <a:t>מַזְקִין</a:t>
            </a:r>
            <a:br>
              <a:rPr lang="he-IL" sz="1600" dirty="0" smtClean="0"/>
            </a:br>
            <a:r>
              <a:rPr lang="he-IL" sz="1600" dirty="0" smtClean="0"/>
              <a:t>פִּתְאו</a:t>
            </a:r>
            <a:r>
              <a:rPr lang="he-IL" sz="1600" dirty="0" err="1" smtClean="0"/>
              <a:t>ֹם, </a:t>
            </a:r>
            <a:r>
              <a:rPr lang="he-IL" sz="1600" dirty="0" smtClean="0"/>
              <a:t>הַבְּכ</a:t>
            </a:r>
            <a:r>
              <a:rPr lang="he-IL" sz="1600" dirty="0" err="1" smtClean="0"/>
              <a:t>וֹר </a:t>
            </a:r>
            <a:r>
              <a:rPr lang="he-IL" sz="1600" dirty="0" smtClean="0"/>
              <a:t>שֶׁבֵּינֵיהֶ</a:t>
            </a:r>
            <a:r>
              <a:rPr lang="he-IL" sz="1600" dirty="0" err="1" smtClean="0"/>
              <a:t>ם </a:t>
            </a:r>
            <a:r>
              <a:rPr lang="he-IL" sz="1600" dirty="0" smtClean="0"/>
              <a:t>חִיש</a:t>
            </a:r>
            <a:r>
              <a:rPr lang="he-IL" sz="1600" dirty="0" err="1" smtClean="0"/>
              <a:t>ׁ </a:t>
            </a:r>
            <a:r>
              <a:rPr lang="he-IL" sz="1600" dirty="0" smtClean="0"/>
              <a:t>יִתְנַ</a:t>
            </a:r>
            <a:r>
              <a:rPr lang="he-IL" sz="1600" dirty="0" err="1" smtClean="0"/>
              <a:t>עֵר</a:t>
            </a:r>
            <a:r>
              <a:rPr lang="he-IL" sz="1600" dirty="0" smtClean="0"/>
              <a:t/>
            </a:r>
            <a:br>
              <a:rPr lang="he-IL" sz="1600" dirty="0" smtClean="0"/>
            </a:br>
            <a:r>
              <a:rPr lang="he-IL" sz="1600" dirty="0" smtClean="0"/>
              <a:t>וְיַעֲנֶה: </a:t>
            </a:r>
            <a:r>
              <a:rPr lang="he-IL" sz="1600" dirty="0" err="1" smtClean="0"/>
              <a:t>אַ</a:t>
            </a:r>
            <a:r>
              <a:rPr lang="he-IL" sz="1600" dirty="0" smtClean="0"/>
              <a:t>ח, סַבָּא, </a:t>
            </a:r>
            <a:r>
              <a:rPr lang="he-IL" sz="1600" dirty="0" err="1" smtClean="0"/>
              <a:t>מָ</a:t>
            </a:r>
            <a:r>
              <a:rPr lang="he-IL" sz="1600" dirty="0" smtClean="0"/>
              <a:t>ה אַתָּה מֵבִין?...</a:t>
            </a:r>
            <a:br>
              <a:rPr lang="he-IL" sz="1600" dirty="0" smtClean="0"/>
            </a:br>
            <a:r>
              <a:rPr lang="he-IL" sz="1600" dirty="0" smtClean="0"/>
              <a:t/>
            </a:r>
            <a:br>
              <a:rPr lang="he-IL" sz="1600" dirty="0" smtClean="0"/>
            </a:br>
            <a:r>
              <a:rPr lang="he-IL" sz="1600" dirty="0" smtClean="0"/>
              <a:t>וְאָ</a:t>
            </a:r>
            <a:r>
              <a:rPr lang="he-IL" sz="1600" dirty="0" err="1" smtClean="0"/>
              <a:t>ז </a:t>
            </a:r>
            <a:r>
              <a:rPr lang="he-IL" sz="1600" dirty="0" smtClean="0"/>
              <a:t>תֵּדַע שֶׁזֶּהוּ חֹלִי מִדַּבֵּק</a:t>
            </a:r>
            <a:br>
              <a:rPr lang="he-IL" sz="1600" dirty="0" smtClean="0"/>
            </a:br>
            <a:r>
              <a:rPr lang="he-IL" sz="1600" dirty="0" err="1" smtClean="0"/>
              <a:t>וְא</a:t>
            </a:r>
            <a:r>
              <a:rPr lang="he-IL" sz="1600" dirty="0" smtClean="0"/>
              <a:t>ָז תַּחְשֹׁב: </a:t>
            </a:r>
            <a:r>
              <a:rPr lang="he-IL" sz="1600" dirty="0" err="1" smtClean="0"/>
              <a:t>אוּל</a:t>
            </a:r>
            <a:r>
              <a:rPr lang="he-IL" sz="1600" dirty="0" smtClean="0"/>
              <a:t>ַי צוֹדְקִים </a:t>
            </a:r>
            <a:r>
              <a:rPr lang="he-IL" sz="1600" dirty="0" err="1" smtClean="0"/>
              <a:t>הֵ</a:t>
            </a:r>
            <a:r>
              <a:rPr lang="he-IL" sz="1600" dirty="0" smtClean="0"/>
              <a:t>ם הַבָּנִ</a:t>
            </a:r>
            <a:r>
              <a:rPr lang="he-IL" sz="1600" dirty="0" err="1" smtClean="0"/>
              <a:t>ים;</a:t>
            </a:r>
            <a:r>
              <a:rPr lang="he-IL" sz="1600" dirty="0" smtClean="0"/>
              <a:t/>
            </a:r>
            <a:br>
              <a:rPr lang="he-IL" sz="1600" dirty="0" smtClean="0"/>
            </a:br>
            <a:r>
              <a:rPr lang="he-IL" sz="1600" dirty="0" smtClean="0"/>
              <a:t>בִּשְׁעָתוֹ </a:t>
            </a:r>
            <a:r>
              <a:rPr lang="he-IL" sz="1600" dirty="0" err="1" smtClean="0"/>
              <a:t>הָיִיתִ</a:t>
            </a:r>
            <a:r>
              <a:rPr lang="he-IL" sz="1600" dirty="0" smtClean="0"/>
              <a:t>י גַּ</a:t>
            </a:r>
            <a:r>
              <a:rPr lang="he-IL" sz="1600" dirty="0" err="1" smtClean="0"/>
              <a:t>ם </a:t>
            </a:r>
            <a:r>
              <a:rPr lang="he-IL" sz="1600" dirty="0" smtClean="0"/>
              <a:t>אֲנִי צוֹדֵק –</a:t>
            </a:r>
            <a:br>
              <a:rPr lang="he-IL" sz="1600" dirty="0" smtClean="0"/>
            </a:br>
            <a:r>
              <a:rPr lang="he-IL" sz="1600" dirty="0" smtClean="0"/>
              <a:t>אֲבָ</a:t>
            </a:r>
            <a:r>
              <a:rPr lang="he-IL" sz="1600" dirty="0" err="1" smtClean="0"/>
              <a:t>ל עַכְשׁ</a:t>
            </a:r>
            <a:r>
              <a:rPr lang="he-IL" sz="1600" dirty="0" smtClean="0"/>
              <a:t>ָו... הָיו</a:t>
            </a:r>
            <a:r>
              <a:rPr lang="he-IL" sz="1600" dirty="0" err="1" smtClean="0"/>
              <a:t>ּ </a:t>
            </a:r>
            <a:r>
              <a:rPr lang="he-IL" sz="1600" dirty="0" smtClean="0"/>
              <a:t>זְמַנִּים, </a:t>
            </a:r>
            <a:r>
              <a:rPr lang="he-IL" sz="1600" dirty="0" err="1" smtClean="0"/>
              <a:t>הָי</a:t>
            </a:r>
            <a:r>
              <a:rPr lang="he-IL" sz="1600" dirty="0" smtClean="0"/>
              <a:t>וּ זְמַנִּים...</a:t>
            </a:r>
            <a:br>
              <a:rPr lang="he-IL" sz="1600" dirty="0" smtClean="0"/>
            </a:br>
            <a:r>
              <a:rPr lang="he-IL" sz="1600" dirty="0" smtClean="0"/>
              <a:t/>
            </a:r>
            <a:br>
              <a:rPr lang="he-IL" sz="1600" dirty="0" smtClean="0"/>
            </a:br>
            <a:r>
              <a:rPr lang="he-IL" sz="1600" dirty="0" smtClean="0"/>
              <a:t>הָיו</a:t>
            </a:r>
            <a:r>
              <a:rPr lang="he-IL" sz="1600" dirty="0" err="1" smtClean="0"/>
              <a:t>ּ </a:t>
            </a:r>
            <a:r>
              <a:rPr lang="he-IL" sz="1600" dirty="0" smtClean="0"/>
              <a:t>זְמַנִּים...</a:t>
            </a:r>
          </a:p>
          <a:p>
            <a:endParaRPr lang="he-IL" sz="1600" dirty="0" smtClean="0"/>
          </a:p>
          <a:p>
            <a:endParaRPr lang="he-IL" sz="1600" dirty="0" smtClean="0"/>
          </a:p>
          <a:p>
            <a:r>
              <a:rPr lang="he-IL" sz="1600" dirty="0" smtClean="0"/>
              <a:t/>
            </a:r>
            <a:br>
              <a:rPr lang="he-IL" sz="1600" dirty="0" smtClean="0"/>
            </a:br>
            <a:endParaRPr lang="he-IL" sz="1600" dirty="0" smtClean="0"/>
          </a:p>
        </p:txBody>
      </p:sp>
      <p:sp>
        <p:nvSpPr>
          <p:cNvPr id="5" name="TextBox 4"/>
          <p:cNvSpPr txBox="1"/>
          <p:nvPr/>
        </p:nvSpPr>
        <p:spPr>
          <a:xfrm>
            <a:off x="0" y="6488668"/>
            <a:ext cx="1366080" cy="369332"/>
          </a:xfrm>
          <a:prstGeom prst="rect">
            <a:avLst/>
          </a:prstGeom>
          <a:noFill/>
        </p:spPr>
        <p:txBody>
          <a:bodyPr wrap="none" rtlCol="1">
            <a:spAutoFit/>
          </a:bodyPr>
          <a:lstStyle/>
          <a:p>
            <a:r>
              <a:rPr lang="he-IL" dirty="0" smtClean="0"/>
              <a:t>מתוך </a:t>
            </a:r>
            <a:r>
              <a:rPr lang="he-IL" dirty="0" err="1" smtClean="0"/>
              <a:t>זמרשת</a:t>
            </a:r>
            <a:endParaRPr lang="he-IL" dirty="0"/>
          </a:p>
        </p:txBody>
      </p:sp>
      <p:sp>
        <p:nvSpPr>
          <p:cNvPr id="7" name="TextBox 6"/>
          <p:cNvSpPr txBox="1"/>
          <p:nvPr/>
        </p:nvSpPr>
        <p:spPr>
          <a:xfrm>
            <a:off x="0" y="0"/>
            <a:ext cx="1696899" cy="2031325"/>
          </a:xfrm>
          <a:prstGeom prst="rect">
            <a:avLst/>
          </a:prstGeom>
          <a:noFill/>
        </p:spPr>
        <p:txBody>
          <a:bodyPr wrap="square" rtlCol="1">
            <a:spAutoFit/>
          </a:bodyPr>
          <a:lstStyle/>
          <a:p>
            <a:r>
              <a:rPr lang="he-IL" b="1" dirty="0" smtClean="0"/>
              <a:t>נכתב בין ההופעות בביקור </a:t>
            </a:r>
            <a:r>
              <a:rPr lang="he-IL" b="1" dirty="0" err="1" smtClean="0"/>
              <a:t>הציזבטרון</a:t>
            </a:r>
            <a:endParaRPr lang="he-IL" b="1" dirty="0" smtClean="0"/>
          </a:p>
          <a:p>
            <a:r>
              <a:rPr lang="he-IL" b="1" dirty="0" smtClean="0"/>
              <a:t>במשלט המשותף.</a:t>
            </a:r>
          </a:p>
          <a:p>
            <a:endParaRPr lang="he-IL" dirty="0"/>
          </a:p>
        </p:txBody>
      </p:sp>
      <p:pic>
        <p:nvPicPr>
          <p:cNvPr id="8" name="היו זמנים.mp3">
            <a:hlinkClick r:id="" action="ppaction://media"/>
          </p:cNvPr>
          <p:cNvPicPr>
            <a:picLocks noRot="1" noChangeAspect="1"/>
          </p:cNvPicPr>
          <p:nvPr>
            <a:audioFile r:link="rId1"/>
          </p:nvPr>
        </p:nvPicPr>
        <p:blipFill>
          <a:blip r:embed="rId3" cstate="print"/>
          <a:stretch>
            <a:fillRect/>
          </a:stretch>
        </p:blipFill>
        <p:spPr>
          <a:xfrm>
            <a:off x="-900608" y="3212976"/>
            <a:ext cx="304800" cy="304800"/>
          </a:xfrm>
          <a:prstGeom prst="rect">
            <a:avLst/>
          </a:prstGeom>
        </p:spPr>
      </p:pic>
      <p:sp>
        <p:nvSpPr>
          <p:cNvPr id="9" name="חץ ימינה 8">
            <a:hlinkClick r:id="" action="ppaction://noaction"/>
          </p:cNvPr>
          <p:cNvSpPr/>
          <p:nvPr/>
        </p:nvSpPr>
        <p:spPr>
          <a:xfrm>
            <a:off x="251520" y="5661248"/>
            <a:ext cx="899592" cy="64807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382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מציין מיקום תוכן 2"/>
          <p:cNvSpPr txBox="1">
            <a:spLocks/>
          </p:cNvSpPr>
          <p:nvPr/>
        </p:nvSpPr>
        <p:spPr bwMode="auto">
          <a:xfrm>
            <a:off x="5508104" y="0"/>
            <a:ext cx="3635896" cy="6858000"/>
          </a:xfrm>
          <a:prstGeom prst="rect">
            <a:avLst/>
          </a:prstGeom>
          <a:solidFill>
            <a:srgbClr val="F8F8F8">
              <a:alpha val="60000"/>
            </a:srgbClr>
          </a:solidFill>
          <a:ln w="9525">
            <a:solidFill>
              <a:schemeClr val="tx1"/>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r>
              <a:rPr lang="he-IL" b="1" dirty="0" smtClean="0"/>
              <a:t>משלט עזוב</a:t>
            </a:r>
          </a:p>
          <a:p>
            <a:r>
              <a:rPr lang="he-IL" b="1" dirty="0" smtClean="0"/>
              <a:t>מילים: </a:t>
            </a:r>
            <a:r>
              <a:rPr lang="he-IL" b="1" dirty="0" smtClean="0">
                <a:hlinkClick r:id="rId3"/>
              </a:rPr>
              <a:t>חיים חפר</a:t>
            </a:r>
            <a:r>
              <a:rPr lang="he-IL" dirty="0" smtClean="0"/>
              <a:t/>
            </a:r>
            <a:br>
              <a:rPr lang="he-IL" dirty="0" smtClean="0"/>
            </a:br>
            <a:r>
              <a:rPr lang="he-IL" b="1" dirty="0" smtClean="0"/>
              <a:t>לחן: </a:t>
            </a:r>
            <a:r>
              <a:rPr lang="he-IL" b="1" dirty="0" smtClean="0">
                <a:hlinkClick r:id="rId4"/>
              </a:rPr>
              <a:t>משה וילנסקי</a:t>
            </a:r>
            <a:r>
              <a:rPr lang="he-IL" dirty="0" smtClean="0"/>
              <a:t/>
            </a:r>
            <a:br>
              <a:rPr lang="he-IL" dirty="0" smtClean="0"/>
            </a:br>
            <a:r>
              <a:rPr lang="he-IL" dirty="0" smtClean="0"/>
              <a:t/>
            </a:r>
            <a:br>
              <a:rPr lang="he-IL" dirty="0" smtClean="0"/>
            </a:br>
            <a:r>
              <a:rPr lang="he-IL" dirty="0" smtClean="0"/>
              <a:t>כוכב ראשון עלה וההרים הכחילו </a:t>
            </a:r>
            <a:br>
              <a:rPr lang="he-IL" dirty="0" smtClean="0"/>
            </a:br>
            <a:r>
              <a:rPr lang="he-IL" dirty="0" smtClean="0"/>
              <a:t>בדרך הלבנה תמר אבק </a:t>
            </a:r>
            <a:br>
              <a:rPr lang="he-IL" dirty="0" smtClean="0"/>
            </a:br>
            <a:r>
              <a:rPr lang="he-IL" dirty="0" smtClean="0"/>
              <a:t>עברתי במקרה לומר שלום כאילו </a:t>
            </a:r>
            <a:br>
              <a:rPr lang="he-IL" dirty="0" smtClean="0"/>
            </a:br>
            <a:r>
              <a:rPr lang="he-IL" dirty="0" smtClean="0"/>
              <a:t>והוא חייך פתאום לג'יפ אשר עבר </a:t>
            </a:r>
            <a:br>
              <a:rPr lang="he-IL" dirty="0" smtClean="0"/>
            </a:br>
            <a:r>
              <a:rPr lang="he-IL" dirty="0" smtClean="0"/>
              <a:t/>
            </a:r>
            <a:br>
              <a:rPr lang="he-IL" dirty="0" smtClean="0"/>
            </a:br>
            <a:r>
              <a:rPr lang="he-IL" dirty="0" smtClean="0"/>
              <a:t>היה זה יום אחד בדרך להראל </a:t>
            </a:r>
            <a:br>
              <a:rPr lang="he-IL" dirty="0" smtClean="0"/>
            </a:br>
            <a:r>
              <a:rPr lang="he-IL" dirty="0" err="1" smtClean="0"/>
              <a:t>הואדי</a:t>
            </a:r>
            <a:r>
              <a:rPr lang="he-IL" dirty="0" smtClean="0"/>
              <a:t> התפתל בין שיר לפרח </a:t>
            </a:r>
            <a:br>
              <a:rPr lang="he-IL" dirty="0" smtClean="0"/>
            </a:br>
            <a:r>
              <a:rPr lang="he-IL" dirty="0" smtClean="0"/>
              <a:t>וכשהג'יפ חזר כמו אז רק במקרה </a:t>
            </a:r>
            <a:br>
              <a:rPr lang="he-IL" dirty="0" smtClean="0"/>
            </a:br>
            <a:r>
              <a:rPr lang="he-IL" dirty="0" smtClean="0"/>
              <a:t>כבר את ליבו עד דם נשקה עופרת </a:t>
            </a:r>
            <a:br>
              <a:rPr lang="he-IL" dirty="0" smtClean="0"/>
            </a:br>
            <a:r>
              <a:rPr lang="he-IL" dirty="0" smtClean="0"/>
              <a:t/>
            </a:r>
            <a:br>
              <a:rPr lang="he-IL" dirty="0" smtClean="0"/>
            </a:br>
            <a:r>
              <a:rPr lang="he-IL" dirty="0" smtClean="0"/>
              <a:t>משלט עזוב משמאל לכביש הראל </a:t>
            </a:r>
            <a:br>
              <a:rPr lang="he-IL" dirty="0" smtClean="0"/>
            </a:br>
            <a:r>
              <a:rPr lang="he-IL" dirty="0" smtClean="0"/>
              <a:t>גדר חלודה שתי חפירות ופרח </a:t>
            </a:r>
            <a:br>
              <a:rPr lang="he-IL" dirty="0" smtClean="0"/>
            </a:br>
            <a:r>
              <a:rPr lang="he-IL" dirty="0" smtClean="0"/>
              <a:t>מדרך ארוכה קולך אלי קורא </a:t>
            </a:r>
            <a:br>
              <a:rPr lang="he-IL" dirty="0" smtClean="0"/>
            </a:br>
            <a:r>
              <a:rPr lang="he-IL" dirty="0" smtClean="0"/>
              <a:t>ושוב אתה עולה מתוך הערפל </a:t>
            </a:r>
            <a:br>
              <a:rPr lang="he-IL" dirty="0" smtClean="0"/>
            </a:br>
            <a:r>
              <a:rPr lang="he-IL" dirty="0" smtClean="0"/>
              <a:t>וכוכבים נושרים אל תוך הערב </a:t>
            </a:r>
            <a:br>
              <a:rPr lang="he-IL" dirty="0" smtClean="0"/>
            </a:br>
            <a:r>
              <a:rPr lang="he-IL" dirty="0" smtClean="0"/>
              <a:t/>
            </a:r>
            <a:br>
              <a:rPr lang="he-IL" dirty="0" smtClean="0"/>
            </a:br>
            <a:r>
              <a:rPr lang="he-IL" dirty="0" smtClean="0"/>
              <a:t>השחר התנוצץ המרחקים החווירו </a:t>
            </a:r>
            <a:br>
              <a:rPr lang="he-IL" dirty="0" smtClean="0"/>
            </a:br>
            <a:r>
              <a:rPr lang="he-IL" dirty="0" smtClean="0"/>
              <a:t>בדרך הלבנה עברתי שוב </a:t>
            </a:r>
            <a:br>
              <a:rPr lang="he-IL" dirty="0" smtClean="0"/>
            </a:br>
            <a:r>
              <a:rPr lang="he-IL" dirty="0" smtClean="0"/>
              <a:t>ליד המדורה רעיו אותו הזכירו </a:t>
            </a:r>
            <a:br>
              <a:rPr lang="he-IL" dirty="0" smtClean="0"/>
            </a:br>
            <a:r>
              <a:rPr lang="he-IL" dirty="0" smtClean="0"/>
              <a:t>וטל כבד צנח בבוקר העצוב </a:t>
            </a:r>
            <a:br>
              <a:rPr lang="he-IL" dirty="0" smtClean="0"/>
            </a:br>
            <a:r>
              <a:rPr lang="he-IL" dirty="0" smtClean="0"/>
              <a:t/>
            </a:r>
            <a:br>
              <a:rPr lang="he-IL" dirty="0" smtClean="0"/>
            </a:br>
            <a:endParaRPr kumimoji="0" lang="he-IL" sz="18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6" name="מציין מיקום תוכן 2"/>
          <p:cNvSpPr txBox="1">
            <a:spLocks/>
          </p:cNvSpPr>
          <p:nvPr/>
        </p:nvSpPr>
        <p:spPr bwMode="auto">
          <a:xfrm>
            <a:off x="1852588" y="0"/>
            <a:ext cx="3635896" cy="6858000"/>
          </a:xfrm>
          <a:prstGeom prst="rect">
            <a:avLst/>
          </a:prstGeom>
          <a:solidFill>
            <a:srgbClr val="F8F8F8">
              <a:alpha val="60000"/>
            </a:srgbClr>
          </a:solidFill>
          <a:ln w="9525">
            <a:solidFill>
              <a:schemeClr val="tx1"/>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he-IL" dirty="0" smtClean="0"/>
          </a:p>
          <a:p>
            <a:r>
              <a:rPr lang="he-IL" dirty="0" smtClean="0"/>
              <a:t>היה זה כבר מזמן ופה על המשלט </a:t>
            </a:r>
            <a:br>
              <a:rPr lang="he-IL" dirty="0" smtClean="0"/>
            </a:br>
            <a:r>
              <a:rPr lang="he-IL" dirty="0" smtClean="0"/>
              <a:t>בחפירות צמח העשב פרא </a:t>
            </a:r>
            <a:br>
              <a:rPr lang="he-IL" dirty="0" smtClean="0"/>
            </a:br>
            <a:r>
              <a:rPr lang="he-IL" dirty="0" smtClean="0"/>
              <a:t>ולי נותרה היום רק אהבה אחת </a:t>
            </a:r>
            <a:br>
              <a:rPr lang="he-IL" dirty="0" smtClean="0"/>
            </a:br>
            <a:r>
              <a:rPr lang="he-IL" dirty="0" smtClean="0"/>
              <a:t>על פני משלט עזוב ליד הדרך </a:t>
            </a:r>
            <a:endParaRPr lang="he-IL" b="1" dirty="0" smtClean="0"/>
          </a:p>
          <a:p>
            <a:r>
              <a:rPr lang="he-IL" dirty="0" smtClean="0"/>
              <a:t/>
            </a:r>
            <a:br>
              <a:rPr lang="he-IL" dirty="0" smtClean="0"/>
            </a:br>
            <a:endParaRPr lang="he-IL" kern="0" dirty="0" smtClean="0">
              <a:solidFill>
                <a:schemeClr val="tx2"/>
              </a:solidFill>
            </a:endParaRPr>
          </a:p>
        </p:txBody>
      </p:sp>
      <p:sp>
        <p:nvSpPr>
          <p:cNvPr id="5" name="TextBox 4"/>
          <p:cNvSpPr txBox="1"/>
          <p:nvPr/>
        </p:nvSpPr>
        <p:spPr>
          <a:xfrm>
            <a:off x="0" y="6488668"/>
            <a:ext cx="1366080" cy="369332"/>
          </a:xfrm>
          <a:prstGeom prst="rect">
            <a:avLst/>
          </a:prstGeom>
          <a:noFill/>
        </p:spPr>
        <p:txBody>
          <a:bodyPr wrap="none" rtlCol="1">
            <a:spAutoFit/>
          </a:bodyPr>
          <a:lstStyle/>
          <a:p>
            <a:r>
              <a:rPr lang="he-IL" dirty="0" smtClean="0"/>
              <a:t>מתוך </a:t>
            </a:r>
            <a:r>
              <a:rPr lang="he-IL" dirty="0" err="1" smtClean="0"/>
              <a:t>זמרשת</a:t>
            </a:r>
            <a:endParaRPr lang="he-IL" dirty="0"/>
          </a:p>
        </p:txBody>
      </p:sp>
      <p:sp>
        <p:nvSpPr>
          <p:cNvPr id="8" name="חץ ימינה 7">
            <a:hlinkClick r:id="" action="ppaction://noaction"/>
          </p:cNvPr>
          <p:cNvSpPr/>
          <p:nvPr/>
        </p:nvSpPr>
        <p:spPr>
          <a:xfrm>
            <a:off x="251520" y="5661248"/>
            <a:ext cx="899592" cy="64807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משלט עזוב.mp3">
            <a:hlinkClick r:id="" action="ppaction://media"/>
          </p:cNvPr>
          <p:cNvPicPr>
            <a:picLocks noGrp="1" noRot="1" noChangeAspect="1"/>
          </p:cNvPicPr>
          <p:nvPr>
            <p:ph idx="1"/>
            <a:audioFile r:link="rId1"/>
          </p:nvPr>
        </p:nvPicPr>
        <p:blipFill>
          <a:blip r:embed="rId5" cstate="print"/>
          <a:stretch>
            <a:fillRect/>
          </a:stretch>
        </p:blipFill>
        <p:spPr>
          <a:xfrm>
            <a:off x="-900608" y="306896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99309"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fridman\AppData\Local\Temp\Capture+_2018-03-08-00-24-18.png"/>
          <p:cNvPicPr>
            <a:picLocks noChangeAspect="1" noChangeArrowheads="1"/>
          </p:cNvPicPr>
          <p:nvPr/>
        </p:nvPicPr>
        <p:blipFill>
          <a:blip r:embed="rId2" cstate="print"/>
          <a:srcRect l="13251" t="24484" r="16667" b="52529"/>
          <a:stretch>
            <a:fillRect/>
          </a:stretch>
        </p:blipFill>
        <p:spPr bwMode="auto">
          <a:xfrm>
            <a:off x="0" y="0"/>
            <a:ext cx="9144000" cy="6858000"/>
          </a:xfrm>
          <a:prstGeom prst="rect">
            <a:avLst/>
          </a:prstGeom>
          <a:noFill/>
        </p:spPr>
      </p:pic>
      <p:sp>
        <p:nvSpPr>
          <p:cNvPr id="4" name="מלבן 3"/>
          <p:cNvSpPr/>
          <p:nvPr/>
        </p:nvSpPr>
        <p:spPr>
          <a:xfrm>
            <a:off x="0" y="4509120"/>
            <a:ext cx="1475656" cy="216024"/>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100" dirty="0" smtClean="0">
                <a:solidFill>
                  <a:schemeClr val="tx1"/>
                </a:solidFill>
              </a:rPr>
              <a:t>אבל/עצבות</a:t>
            </a:r>
            <a:endParaRPr lang="he-IL" sz="1100" dirty="0">
              <a:solidFill>
                <a:schemeClr val="tx1"/>
              </a:solidFill>
            </a:endParaRPr>
          </a:p>
        </p:txBody>
      </p:sp>
      <p:sp>
        <p:nvSpPr>
          <p:cNvPr id="5" name="מלבן 4"/>
          <p:cNvSpPr/>
          <p:nvPr/>
        </p:nvSpPr>
        <p:spPr>
          <a:xfrm>
            <a:off x="0" y="4797152"/>
            <a:ext cx="1475656" cy="21602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b="1" dirty="0" smtClean="0"/>
              <a:t>השיר המורכב</a:t>
            </a:r>
            <a:endParaRPr lang="he-IL" sz="1200" b="1" dirty="0"/>
          </a:p>
        </p:txBody>
      </p:sp>
      <p:sp>
        <p:nvSpPr>
          <p:cNvPr id="6" name="מלבן 5"/>
          <p:cNvSpPr/>
          <p:nvPr/>
        </p:nvSpPr>
        <p:spPr>
          <a:xfrm>
            <a:off x="0" y="5085184"/>
            <a:ext cx="1475656" cy="216024"/>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100" dirty="0" smtClean="0">
                <a:solidFill>
                  <a:schemeClr val="tx1"/>
                </a:solidFill>
              </a:rPr>
              <a:t>שיר לכת</a:t>
            </a:r>
            <a:endParaRPr lang="he-IL" sz="1100" dirty="0">
              <a:solidFill>
                <a:schemeClr val="tx1"/>
              </a:solidFill>
            </a:endParaRPr>
          </a:p>
        </p:txBody>
      </p:sp>
      <p:sp>
        <p:nvSpPr>
          <p:cNvPr id="7" name="מלבן 6"/>
          <p:cNvSpPr/>
          <p:nvPr/>
        </p:nvSpPr>
        <p:spPr>
          <a:xfrm>
            <a:off x="8172400" y="2780928"/>
            <a:ext cx="971600" cy="288032"/>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tx1"/>
                </a:solidFill>
              </a:rPr>
              <a:t>יצאנו אט</a:t>
            </a:r>
            <a:endParaRPr lang="he-IL" dirty="0">
              <a:solidFill>
                <a:schemeClr val="tx1"/>
              </a:solidFill>
            </a:endParaRPr>
          </a:p>
        </p:txBody>
      </p:sp>
      <p:sp>
        <p:nvSpPr>
          <p:cNvPr id="8" name="מלבן 7"/>
          <p:cNvSpPr/>
          <p:nvPr/>
        </p:nvSpPr>
        <p:spPr>
          <a:xfrm>
            <a:off x="8172400" y="3140968"/>
            <a:ext cx="971600" cy="288032"/>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tx1"/>
                </a:solidFill>
              </a:rPr>
              <a:t>שקיעה </a:t>
            </a:r>
            <a:endParaRPr lang="he-IL" dirty="0">
              <a:solidFill>
                <a:schemeClr val="tx1"/>
              </a:solidFill>
            </a:endParaRPr>
          </a:p>
        </p:txBody>
      </p:sp>
      <p:sp>
        <p:nvSpPr>
          <p:cNvPr id="9" name="מלבן 8"/>
          <p:cNvSpPr/>
          <p:nvPr/>
        </p:nvSpPr>
        <p:spPr>
          <a:xfrm>
            <a:off x="7812360" y="4581128"/>
            <a:ext cx="1043608" cy="288032"/>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tx1"/>
                </a:solidFill>
              </a:rPr>
              <a:t>חבלנים</a:t>
            </a:r>
            <a:endParaRPr lang="he-IL" dirty="0">
              <a:solidFill>
                <a:schemeClr val="tx1"/>
              </a:solidFill>
            </a:endParaRPr>
          </a:p>
        </p:txBody>
      </p:sp>
      <p:sp>
        <p:nvSpPr>
          <p:cNvPr id="10" name="מלבן 9"/>
          <p:cNvSpPr/>
          <p:nvPr/>
        </p:nvSpPr>
        <p:spPr>
          <a:xfrm>
            <a:off x="6804248" y="3933056"/>
            <a:ext cx="1475656" cy="36004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t>הקרב האחרון</a:t>
            </a:r>
            <a:endParaRPr lang="he-IL" b="1" dirty="0"/>
          </a:p>
        </p:txBody>
      </p:sp>
      <p:sp>
        <p:nvSpPr>
          <p:cNvPr id="11" name="מלבן 10"/>
          <p:cNvSpPr/>
          <p:nvPr/>
        </p:nvSpPr>
        <p:spPr>
          <a:xfrm>
            <a:off x="6444208" y="3429000"/>
            <a:ext cx="1475656" cy="36004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t>שיר השיירה</a:t>
            </a:r>
            <a:endParaRPr lang="he-IL" b="1" dirty="0"/>
          </a:p>
        </p:txBody>
      </p:sp>
      <p:sp>
        <p:nvSpPr>
          <p:cNvPr id="13" name="מלבן 12"/>
          <p:cNvSpPr/>
          <p:nvPr/>
        </p:nvSpPr>
        <p:spPr>
          <a:xfrm>
            <a:off x="3563888" y="1556792"/>
            <a:ext cx="1115616" cy="36004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err="1" smtClean="0"/>
              <a:t>י</a:t>
            </a:r>
            <a:r>
              <a:rPr lang="he-IL" sz="1400" b="1" dirty="0" err="1" smtClean="0"/>
              <a:t>ודקה</a:t>
            </a:r>
            <a:endParaRPr lang="he-IL" sz="1400" b="1" dirty="0"/>
          </a:p>
        </p:txBody>
      </p:sp>
      <p:sp>
        <p:nvSpPr>
          <p:cNvPr id="14" name="מלבן 13"/>
          <p:cNvSpPr/>
          <p:nvPr/>
        </p:nvSpPr>
        <p:spPr>
          <a:xfrm>
            <a:off x="3131840" y="2348880"/>
            <a:ext cx="1475656" cy="43204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b="1" dirty="0" err="1" smtClean="0"/>
              <a:t>הפלמחני"ק</a:t>
            </a:r>
            <a:r>
              <a:rPr lang="he-IL" sz="1200" b="1" dirty="0" smtClean="0"/>
              <a:t> מחפש את המחר</a:t>
            </a:r>
            <a:endParaRPr lang="he-IL" sz="1200" b="1" dirty="0"/>
          </a:p>
        </p:txBody>
      </p:sp>
      <p:sp>
        <p:nvSpPr>
          <p:cNvPr id="15" name="מלבן 14"/>
          <p:cNvSpPr/>
          <p:nvPr/>
        </p:nvSpPr>
        <p:spPr>
          <a:xfrm>
            <a:off x="6156176" y="2348880"/>
            <a:ext cx="1475656" cy="36004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tx1"/>
                </a:solidFill>
              </a:rPr>
              <a:t>בערבות הנגב</a:t>
            </a:r>
            <a:endParaRPr lang="he-IL" dirty="0">
              <a:solidFill>
                <a:schemeClr val="tx1"/>
              </a:solidFill>
            </a:endParaRPr>
          </a:p>
        </p:txBody>
      </p:sp>
      <p:sp>
        <p:nvSpPr>
          <p:cNvPr id="16" name="מלבן 15"/>
          <p:cNvSpPr/>
          <p:nvPr/>
        </p:nvSpPr>
        <p:spPr>
          <a:xfrm>
            <a:off x="5364088" y="2852936"/>
            <a:ext cx="1043608" cy="360040"/>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tx1"/>
                </a:solidFill>
              </a:rPr>
              <a:t>כיתתנו/2</a:t>
            </a:r>
            <a:endParaRPr lang="he-IL" dirty="0">
              <a:solidFill>
                <a:schemeClr val="tx1"/>
              </a:solidFill>
            </a:endParaRPr>
          </a:p>
        </p:txBody>
      </p:sp>
      <p:sp>
        <p:nvSpPr>
          <p:cNvPr id="17" name="מלבן 16"/>
          <p:cNvSpPr/>
          <p:nvPr/>
        </p:nvSpPr>
        <p:spPr>
          <a:xfrm>
            <a:off x="5364088" y="3356992"/>
            <a:ext cx="971600" cy="360040"/>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tx1"/>
                </a:solidFill>
              </a:rPr>
              <a:t>אין ספק</a:t>
            </a:r>
            <a:endParaRPr lang="he-IL" dirty="0">
              <a:solidFill>
                <a:schemeClr val="tx1"/>
              </a:solidFill>
            </a:endParaRPr>
          </a:p>
        </p:txBody>
      </p:sp>
      <p:sp>
        <p:nvSpPr>
          <p:cNvPr id="18" name="מלבן 17"/>
          <p:cNvSpPr/>
          <p:nvPr/>
        </p:nvSpPr>
        <p:spPr>
          <a:xfrm>
            <a:off x="5436096" y="3789040"/>
            <a:ext cx="1043608" cy="288032"/>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tx1"/>
                </a:solidFill>
              </a:rPr>
              <a:t>בת-שבע</a:t>
            </a:r>
            <a:endParaRPr lang="he-IL" dirty="0">
              <a:solidFill>
                <a:schemeClr val="tx1"/>
              </a:solidFill>
            </a:endParaRPr>
          </a:p>
        </p:txBody>
      </p:sp>
      <p:sp>
        <p:nvSpPr>
          <p:cNvPr id="19" name="מלבן 18"/>
          <p:cNvSpPr/>
          <p:nvPr/>
        </p:nvSpPr>
        <p:spPr>
          <a:xfrm>
            <a:off x="6300192" y="4509120"/>
            <a:ext cx="1475656" cy="216024"/>
          </a:xfrm>
          <a:prstGeom prst="rect">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smtClean="0">
                <a:solidFill>
                  <a:schemeClr val="bg1"/>
                </a:solidFill>
              </a:rPr>
              <a:t>דודו</a:t>
            </a:r>
            <a:endParaRPr lang="he-IL" sz="1200" dirty="0">
              <a:solidFill>
                <a:schemeClr val="bg1"/>
              </a:solidFill>
            </a:endParaRPr>
          </a:p>
        </p:txBody>
      </p:sp>
      <p:sp>
        <p:nvSpPr>
          <p:cNvPr id="20" name="מלבן 19"/>
          <p:cNvSpPr/>
          <p:nvPr/>
        </p:nvSpPr>
        <p:spPr>
          <a:xfrm>
            <a:off x="3419872" y="2852936"/>
            <a:ext cx="1475656" cy="43204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smtClean="0"/>
              <a:t>הן אפשר</a:t>
            </a:r>
            <a:endParaRPr lang="he-IL" sz="1200" dirty="0"/>
          </a:p>
        </p:txBody>
      </p:sp>
      <p:sp>
        <p:nvSpPr>
          <p:cNvPr id="21" name="מלבן 20"/>
          <p:cNvSpPr/>
          <p:nvPr/>
        </p:nvSpPr>
        <p:spPr>
          <a:xfrm>
            <a:off x="0" y="5373216"/>
            <a:ext cx="1475656" cy="216024"/>
          </a:xfrm>
          <a:prstGeom prst="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100" dirty="0" smtClean="0">
                <a:solidFill>
                  <a:schemeClr val="tx1"/>
                </a:solidFill>
              </a:rPr>
              <a:t>אחר</a:t>
            </a:r>
            <a:endParaRPr lang="he-IL" sz="1100" dirty="0">
              <a:solidFill>
                <a:schemeClr val="tx1"/>
              </a:solidFill>
            </a:endParaRPr>
          </a:p>
        </p:txBody>
      </p:sp>
      <p:sp>
        <p:nvSpPr>
          <p:cNvPr id="22" name="מלבן 21"/>
          <p:cNvSpPr/>
          <p:nvPr/>
        </p:nvSpPr>
        <p:spPr>
          <a:xfrm>
            <a:off x="0" y="4221088"/>
            <a:ext cx="1475656" cy="216024"/>
          </a:xfrm>
          <a:prstGeom prst="rect">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100" dirty="0" smtClean="0">
                <a:solidFill>
                  <a:schemeClr val="tx1"/>
                </a:solidFill>
              </a:rPr>
              <a:t>סלוני</a:t>
            </a:r>
            <a:endParaRPr lang="he-IL" sz="1100" dirty="0">
              <a:solidFill>
                <a:schemeClr val="tx1"/>
              </a:solidFill>
            </a:endParaRPr>
          </a:p>
        </p:txBody>
      </p:sp>
      <p:sp>
        <p:nvSpPr>
          <p:cNvPr id="24" name="מלבן 23"/>
          <p:cNvSpPr/>
          <p:nvPr/>
        </p:nvSpPr>
        <p:spPr>
          <a:xfrm>
            <a:off x="6876256" y="6497960"/>
            <a:ext cx="1475656" cy="360040"/>
          </a:xfrm>
          <a:prstGeom prst="rect">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smtClean="0">
                <a:solidFill>
                  <a:schemeClr val="tx1"/>
                </a:solidFill>
              </a:rPr>
              <a:t>אל נא תאמר לי שלום</a:t>
            </a:r>
            <a:endParaRPr lang="he-IL" sz="1400" dirty="0">
              <a:solidFill>
                <a:schemeClr val="tx1"/>
              </a:solidFill>
            </a:endParaRPr>
          </a:p>
        </p:txBody>
      </p:sp>
      <p:sp>
        <p:nvSpPr>
          <p:cNvPr id="25" name="מלבן 24"/>
          <p:cNvSpPr/>
          <p:nvPr/>
        </p:nvSpPr>
        <p:spPr>
          <a:xfrm>
            <a:off x="4283968" y="6497960"/>
            <a:ext cx="1403648" cy="360040"/>
          </a:xfrm>
          <a:prstGeom prst="rect">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smtClean="0">
                <a:solidFill>
                  <a:schemeClr val="tx1"/>
                </a:solidFill>
              </a:rPr>
              <a:t>שחרחורת</a:t>
            </a:r>
            <a:endParaRPr lang="he-IL" sz="1400" dirty="0">
              <a:solidFill>
                <a:schemeClr val="tx1"/>
              </a:solidFill>
            </a:endParaRPr>
          </a:p>
        </p:txBody>
      </p:sp>
      <p:sp>
        <p:nvSpPr>
          <p:cNvPr id="26" name="מלבן 25"/>
          <p:cNvSpPr/>
          <p:nvPr/>
        </p:nvSpPr>
        <p:spPr>
          <a:xfrm>
            <a:off x="1547664" y="1268760"/>
            <a:ext cx="1475656" cy="360040"/>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tx1"/>
                </a:solidFill>
              </a:rPr>
              <a:t>הי דרומה</a:t>
            </a:r>
            <a:endParaRPr lang="he-IL" dirty="0">
              <a:solidFill>
                <a:schemeClr val="tx1"/>
              </a:solidFill>
            </a:endParaRPr>
          </a:p>
        </p:txBody>
      </p:sp>
      <p:sp>
        <p:nvSpPr>
          <p:cNvPr id="27" name="מלבן 26"/>
          <p:cNvSpPr/>
          <p:nvPr/>
        </p:nvSpPr>
        <p:spPr>
          <a:xfrm>
            <a:off x="1547664" y="1628800"/>
            <a:ext cx="1475656" cy="360040"/>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tx1"/>
                </a:solidFill>
              </a:rPr>
              <a:t>אילת</a:t>
            </a:r>
            <a:endParaRPr lang="he-IL" dirty="0">
              <a:solidFill>
                <a:schemeClr val="tx1"/>
              </a:solidFill>
            </a:endParaRPr>
          </a:p>
        </p:txBody>
      </p:sp>
      <p:sp>
        <p:nvSpPr>
          <p:cNvPr id="28" name="מלבן 27"/>
          <p:cNvSpPr/>
          <p:nvPr/>
        </p:nvSpPr>
        <p:spPr>
          <a:xfrm>
            <a:off x="1547664" y="1988840"/>
            <a:ext cx="1475656" cy="360040"/>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tx1"/>
                </a:solidFill>
              </a:rPr>
              <a:t>חורב</a:t>
            </a:r>
            <a:endParaRPr lang="he-IL" dirty="0">
              <a:solidFill>
                <a:schemeClr val="tx1"/>
              </a:solidFill>
            </a:endParaRPr>
          </a:p>
        </p:txBody>
      </p:sp>
      <p:sp>
        <p:nvSpPr>
          <p:cNvPr id="29" name="מלבן 28"/>
          <p:cNvSpPr/>
          <p:nvPr/>
        </p:nvSpPr>
        <p:spPr>
          <a:xfrm>
            <a:off x="2267744" y="2852936"/>
            <a:ext cx="1115616" cy="43204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err="1" smtClean="0"/>
              <a:t>יהרעות</a:t>
            </a:r>
            <a:endParaRPr lang="he-IL" sz="1400" b="1" dirty="0"/>
          </a:p>
        </p:txBody>
      </p:sp>
      <p:sp>
        <p:nvSpPr>
          <p:cNvPr id="30" name="מלבן 29"/>
          <p:cNvSpPr/>
          <p:nvPr/>
        </p:nvSpPr>
        <p:spPr>
          <a:xfrm>
            <a:off x="1619672" y="3789040"/>
            <a:ext cx="1475656" cy="576064"/>
          </a:xfrm>
          <a:prstGeom prst="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tx1"/>
                </a:solidFill>
              </a:rPr>
              <a:t>שירי עוד שדי פורח</a:t>
            </a:r>
            <a:endParaRPr lang="he-IL" dirty="0">
              <a:solidFill>
                <a:schemeClr val="tx1"/>
              </a:solidFill>
            </a:endParaRPr>
          </a:p>
        </p:txBody>
      </p:sp>
      <p:sp>
        <p:nvSpPr>
          <p:cNvPr id="31" name="מלבן 30"/>
          <p:cNvSpPr/>
          <p:nvPr/>
        </p:nvSpPr>
        <p:spPr>
          <a:xfrm>
            <a:off x="1547664" y="2420888"/>
            <a:ext cx="1475656" cy="360040"/>
          </a:xfrm>
          <a:prstGeom prst="rect">
            <a:avLst/>
          </a:prstGeom>
          <a:solidFill>
            <a:schemeClr val="accent2"/>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b="1" dirty="0" smtClean="0">
                <a:solidFill>
                  <a:schemeClr val="bg1"/>
                </a:solidFill>
              </a:rPr>
              <a:t>שב גיבור החייל</a:t>
            </a:r>
            <a:endParaRPr lang="he-IL" sz="1200" b="1" dirty="0">
              <a:solidFill>
                <a:schemeClr val="bg1"/>
              </a:solidFill>
            </a:endParaRPr>
          </a:p>
        </p:txBody>
      </p:sp>
      <p:sp>
        <p:nvSpPr>
          <p:cNvPr id="32" name="מלבן 31"/>
          <p:cNvSpPr/>
          <p:nvPr/>
        </p:nvSpPr>
        <p:spPr>
          <a:xfrm>
            <a:off x="0" y="1556792"/>
            <a:ext cx="1475656" cy="36004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tx1"/>
                </a:solidFill>
              </a:rPr>
              <a:t>באב אל </a:t>
            </a:r>
            <a:r>
              <a:rPr lang="he-IL" dirty="0" err="1" smtClean="0">
                <a:solidFill>
                  <a:schemeClr val="tx1"/>
                </a:solidFill>
              </a:rPr>
              <a:t>וואד</a:t>
            </a:r>
            <a:endParaRPr lang="he-IL" dirty="0">
              <a:solidFill>
                <a:schemeClr val="tx1"/>
              </a:solidFill>
            </a:endParaRPr>
          </a:p>
        </p:txBody>
      </p:sp>
      <p:sp>
        <p:nvSpPr>
          <p:cNvPr id="33" name="מלבן 32"/>
          <p:cNvSpPr/>
          <p:nvPr/>
        </p:nvSpPr>
        <p:spPr>
          <a:xfrm>
            <a:off x="4644008" y="4653136"/>
            <a:ext cx="827584" cy="360040"/>
          </a:xfrm>
          <a:prstGeom prst="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smtClean="0">
                <a:solidFill>
                  <a:schemeClr val="tx1"/>
                </a:solidFill>
              </a:rPr>
              <a:t>הכד</a:t>
            </a:r>
            <a:endParaRPr lang="he-IL" sz="1400" dirty="0">
              <a:solidFill>
                <a:schemeClr val="tx1"/>
              </a:solidFill>
            </a:endParaRPr>
          </a:p>
        </p:txBody>
      </p:sp>
      <p:sp>
        <p:nvSpPr>
          <p:cNvPr id="34" name="מלבן 33"/>
          <p:cNvSpPr/>
          <p:nvPr/>
        </p:nvSpPr>
        <p:spPr>
          <a:xfrm>
            <a:off x="6660232" y="1916832"/>
            <a:ext cx="1475656" cy="360040"/>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tx1"/>
                </a:solidFill>
              </a:rPr>
              <a:t>שועלי שמשון</a:t>
            </a:r>
            <a:endParaRPr lang="he-IL" dirty="0">
              <a:solidFill>
                <a:schemeClr val="tx1"/>
              </a:solidFill>
            </a:endParaRPr>
          </a:p>
        </p:txBody>
      </p:sp>
      <p:sp>
        <p:nvSpPr>
          <p:cNvPr id="35" name="מלבן 34"/>
          <p:cNvSpPr/>
          <p:nvPr/>
        </p:nvSpPr>
        <p:spPr>
          <a:xfrm>
            <a:off x="6516216" y="1412776"/>
            <a:ext cx="1475656" cy="360040"/>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tx1"/>
                </a:solidFill>
              </a:rPr>
              <a:t>האמיני</a:t>
            </a:r>
            <a:endParaRPr lang="he-IL" dirty="0">
              <a:solidFill>
                <a:schemeClr val="tx1"/>
              </a:solidFill>
            </a:endParaRPr>
          </a:p>
        </p:txBody>
      </p:sp>
      <p:sp>
        <p:nvSpPr>
          <p:cNvPr id="36" name="מלבן 35"/>
          <p:cNvSpPr/>
          <p:nvPr/>
        </p:nvSpPr>
        <p:spPr>
          <a:xfrm>
            <a:off x="5364088" y="4149080"/>
            <a:ext cx="1187624" cy="288032"/>
          </a:xfrm>
          <a:prstGeom prst="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smtClean="0">
                <a:solidFill>
                  <a:schemeClr val="tx1"/>
                </a:solidFill>
              </a:rPr>
              <a:t>הנה מה טוב</a:t>
            </a:r>
            <a:endParaRPr lang="he-IL" sz="1400" dirty="0">
              <a:solidFill>
                <a:schemeClr val="tx1"/>
              </a:solidFill>
            </a:endParaRPr>
          </a:p>
        </p:txBody>
      </p:sp>
      <p:sp>
        <p:nvSpPr>
          <p:cNvPr id="37" name="מלבן 36"/>
          <p:cNvSpPr/>
          <p:nvPr/>
        </p:nvSpPr>
        <p:spPr>
          <a:xfrm>
            <a:off x="1259632" y="3140968"/>
            <a:ext cx="1115616" cy="43204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t>משלט עזוב</a:t>
            </a:r>
            <a:endParaRPr lang="he-IL" sz="1400" b="1" dirty="0"/>
          </a:p>
        </p:txBody>
      </p:sp>
      <p:sp>
        <p:nvSpPr>
          <p:cNvPr id="38" name="מלבן 37"/>
          <p:cNvSpPr/>
          <p:nvPr/>
        </p:nvSpPr>
        <p:spPr>
          <a:xfrm>
            <a:off x="3851920" y="3789040"/>
            <a:ext cx="1475656" cy="36004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t>עניין של אופי</a:t>
            </a:r>
            <a:endParaRPr lang="he-IL" sz="1400" b="1" dirty="0"/>
          </a:p>
        </p:txBody>
      </p:sp>
      <p:sp>
        <p:nvSpPr>
          <p:cNvPr id="39" name="מלבן 38"/>
          <p:cNvSpPr/>
          <p:nvPr/>
        </p:nvSpPr>
        <p:spPr>
          <a:xfrm>
            <a:off x="3419872" y="3356992"/>
            <a:ext cx="1475656" cy="43204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smtClean="0"/>
              <a:t>היו זמנים</a:t>
            </a:r>
            <a:endParaRPr lang="he-IL" sz="1200" dirty="0"/>
          </a:p>
        </p:txBody>
      </p:sp>
      <p:sp>
        <p:nvSpPr>
          <p:cNvPr id="40" name="מלבן 39"/>
          <p:cNvSpPr/>
          <p:nvPr/>
        </p:nvSpPr>
        <p:spPr>
          <a:xfrm>
            <a:off x="4644008" y="5085184"/>
            <a:ext cx="827584" cy="360040"/>
          </a:xfrm>
          <a:prstGeom prst="rect">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smtClean="0">
                <a:solidFill>
                  <a:schemeClr val="tx1"/>
                </a:solidFill>
              </a:rPr>
              <a:t>הג'יפ</a:t>
            </a:r>
            <a:endParaRPr lang="he-IL" sz="1400" dirty="0">
              <a:solidFill>
                <a:schemeClr val="tx1"/>
              </a:solidFill>
            </a:endParaRPr>
          </a:p>
        </p:txBody>
      </p:sp>
      <p:sp>
        <p:nvSpPr>
          <p:cNvPr id="41" name="מלבן 40"/>
          <p:cNvSpPr/>
          <p:nvPr/>
        </p:nvSpPr>
        <p:spPr>
          <a:xfrm>
            <a:off x="2771800" y="764704"/>
            <a:ext cx="1475656" cy="360040"/>
          </a:xfrm>
          <a:prstGeom prst="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smtClean="0">
                <a:solidFill>
                  <a:schemeClr val="tx1"/>
                </a:solidFill>
              </a:rPr>
              <a:t>לך </a:t>
            </a:r>
            <a:r>
              <a:rPr lang="he-IL" sz="1400" dirty="0" err="1" smtClean="0">
                <a:solidFill>
                  <a:schemeClr val="tx1"/>
                </a:solidFill>
              </a:rPr>
              <a:t>לך</a:t>
            </a:r>
            <a:r>
              <a:rPr lang="he-IL" sz="1400" dirty="0" smtClean="0">
                <a:solidFill>
                  <a:schemeClr val="tx1"/>
                </a:solidFill>
              </a:rPr>
              <a:t> למדבר</a:t>
            </a:r>
            <a:endParaRPr lang="he-IL" sz="1400" dirty="0">
              <a:solidFill>
                <a:schemeClr val="tx1"/>
              </a:solidFill>
            </a:endParaRPr>
          </a:p>
        </p:txBody>
      </p:sp>
      <p:sp>
        <p:nvSpPr>
          <p:cNvPr id="42" name="מלבן 41"/>
          <p:cNvSpPr/>
          <p:nvPr/>
        </p:nvSpPr>
        <p:spPr>
          <a:xfrm>
            <a:off x="3347864" y="260648"/>
            <a:ext cx="971600" cy="360040"/>
          </a:xfrm>
          <a:prstGeom prst="rect">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smtClean="0">
                <a:solidFill>
                  <a:schemeClr val="tx1"/>
                </a:solidFill>
              </a:rPr>
              <a:t>מוטי</a:t>
            </a:r>
            <a:endParaRPr lang="he-IL" sz="1400" dirty="0">
              <a:solidFill>
                <a:schemeClr val="tx1"/>
              </a:solidFill>
            </a:endParaRPr>
          </a:p>
        </p:txBody>
      </p:sp>
      <p:sp>
        <p:nvSpPr>
          <p:cNvPr id="43" name="מלבן 42"/>
          <p:cNvSpPr/>
          <p:nvPr/>
        </p:nvSpPr>
        <p:spPr>
          <a:xfrm>
            <a:off x="0" y="1988840"/>
            <a:ext cx="1475656" cy="36004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tx1"/>
                </a:solidFill>
              </a:rPr>
              <a:t>אפור</a:t>
            </a:r>
            <a:endParaRPr lang="he-IL" dirty="0">
              <a:solidFill>
                <a:schemeClr val="tx1"/>
              </a:solidFill>
            </a:endParaRPr>
          </a:p>
        </p:txBody>
      </p:sp>
      <p:sp>
        <p:nvSpPr>
          <p:cNvPr id="44" name="מלבן 43"/>
          <p:cNvSpPr/>
          <p:nvPr/>
        </p:nvSpPr>
        <p:spPr>
          <a:xfrm>
            <a:off x="0" y="3501008"/>
            <a:ext cx="1475656" cy="36004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tx1"/>
                </a:solidFill>
              </a:rPr>
              <a:t>מקרא</a:t>
            </a:r>
            <a:endParaRPr lang="he-IL" dirty="0">
              <a:solidFill>
                <a:schemeClr val="tx1"/>
              </a:solidFill>
            </a:endParaRPr>
          </a:p>
        </p:txBody>
      </p:sp>
      <p:sp>
        <p:nvSpPr>
          <p:cNvPr id="45" name="מלבן 44"/>
          <p:cNvSpPr/>
          <p:nvPr/>
        </p:nvSpPr>
        <p:spPr>
          <a:xfrm>
            <a:off x="1619672" y="4581128"/>
            <a:ext cx="1475656" cy="360040"/>
          </a:xfrm>
          <a:prstGeom prst="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tx1"/>
                </a:solidFill>
              </a:rPr>
              <a:t>פגישה</a:t>
            </a:r>
            <a:endParaRPr lang="he-IL" dirty="0">
              <a:solidFill>
                <a:schemeClr val="tx1"/>
              </a:solidFill>
            </a:endParaRPr>
          </a:p>
        </p:txBody>
      </p:sp>
      <p:sp>
        <p:nvSpPr>
          <p:cNvPr id="46" name="מלבן 45"/>
          <p:cNvSpPr/>
          <p:nvPr/>
        </p:nvSpPr>
        <p:spPr>
          <a:xfrm>
            <a:off x="2627784" y="5085184"/>
            <a:ext cx="1475656" cy="360040"/>
          </a:xfrm>
          <a:prstGeom prst="rect">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tx1"/>
                </a:solidFill>
              </a:rPr>
              <a:t>יד לפה</a:t>
            </a:r>
            <a:endParaRPr lang="he-IL" dirty="0">
              <a:solidFill>
                <a:schemeClr val="tx1"/>
              </a:solidFill>
            </a:endParaRPr>
          </a:p>
        </p:txBody>
      </p:sp>
      <p:sp>
        <p:nvSpPr>
          <p:cNvPr id="47" name="מלבן 46"/>
          <p:cNvSpPr/>
          <p:nvPr/>
        </p:nvSpPr>
        <p:spPr>
          <a:xfrm>
            <a:off x="3563888" y="1916832"/>
            <a:ext cx="1115616" cy="36004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t>השחרור</a:t>
            </a:r>
            <a:endParaRPr lang="he-IL" sz="1400" b="1" dirty="0"/>
          </a:p>
        </p:txBody>
      </p:sp>
      <p:sp>
        <p:nvSpPr>
          <p:cNvPr id="49" name="מלבן 48"/>
          <p:cNvSpPr/>
          <p:nvPr/>
        </p:nvSpPr>
        <p:spPr>
          <a:xfrm>
            <a:off x="4499992" y="1124744"/>
            <a:ext cx="1115616" cy="36004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100" b="1" dirty="0" smtClean="0"/>
              <a:t>גדודו של חיים</a:t>
            </a:r>
            <a:endParaRPr lang="he-IL" sz="1100" b="1" dirty="0"/>
          </a:p>
        </p:txBody>
      </p:sp>
      <p:sp>
        <p:nvSpPr>
          <p:cNvPr id="48" name="מלבן 47"/>
          <p:cNvSpPr/>
          <p:nvPr/>
        </p:nvSpPr>
        <p:spPr>
          <a:xfrm>
            <a:off x="3851920" y="4221088"/>
            <a:ext cx="1475656" cy="36004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t>החופש תם</a:t>
            </a:r>
            <a:endParaRPr lang="he-IL" sz="1400" b="1" dirty="0"/>
          </a:p>
        </p:txBody>
      </p:sp>
      <p:sp>
        <p:nvSpPr>
          <p:cNvPr id="50" name="מלבן 49"/>
          <p:cNvSpPr/>
          <p:nvPr/>
        </p:nvSpPr>
        <p:spPr>
          <a:xfrm>
            <a:off x="0" y="4005064"/>
            <a:ext cx="1475656" cy="216024"/>
          </a:xfrm>
          <a:prstGeom prst="rect">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100" dirty="0" smtClean="0">
                <a:solidFill>
                  <a:schemeClr val="tx1"/>
                </a:solidFill>
              </a:rPr>
              <a:t>הווי</a:t>
            </a:r>
            <a:endParaRPr lang="he-IL" sz="1100" dirty="0">
              <a:solidFill>
                <a:schemeClr val="tx1"/>
              </a:solidFill>
            </a:endParaRPr>
          </a:p>
        </p:txBody>
      </p:sp>
      <p:sp>
        <p:nvSpPr>
          <p:cNvPr id="52" name="מלבן 51"/>
          <p:cNvSpPr/>
          <p:nvPr/>
        </p:nvSpPr>
        <p:spPr>
          <a:xfrm>
            <a:off x="6444208" y="4797152"/>
            <a:ext cx="827584" cy="360040"/>
          </a:xfrm>
          <a:prstGeom prst="rect">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smtClean="0">
                <a:solidFill>
                  <a:schemeClr val="tx1"/>
                </a:solidFill>
              </a:rPr>
              <a:t>דחילק מוטקה</a:t>
            </a:r>
            <a:endParaRPr lang="he-IL" sz="1400" dirty="0">
              <a:solidFill>
                <a:schemeClr val="tx1"/>
              </a:solidFill>
            </a:endParaRPr>
          </a:p>
        </p:txBody>
      </p:sp>
      <p:sp>
        <p:nvSpPr>
          <p:cNvPr id="51" name="מלבן 50"/>
          <p:cNvSpPr/>
          <p:nvPr/>
        </p:nvSpPr>
        <p:spPr>
          <a:xfrm>
            <a:off x="4644008" y="5517232"/>
            <a:ext cx="827584" cy="360040"/>
          </a:xfrm>
          <a:prstGeom prst="rect">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smtClean="0">
                <a:solidFill>
                  <a:schemeClr val="tx1"/>
                </a:solidFill>
              </a:rPr>
              <a:t>ציפ</a:t>
            </a:r>
            <a:endParaRPr lang="he-IL" sz="1400" dirty="0">
              <a:solidFill>
                <a:schemeClr val="tx1"/>
              </a:solidFill>
            </a:endParaRPr>
          </a:p>
        </p:txBody>
      </p:sp>
      <p:sp>
        <p:nvSpPr>
          <p:cNvPr id="53" name="מלבן 52"/>
          <p:cNvSpPr/>
          <p:nvPr/>
        </p:nvSpPr>
        <p:spPr>
          <a:xfrm>
            <a:off x="2771800" y="6497960"/>
            <a:ext cx="1475656" cy="360040"/>
          </a:xfrm>
          <a:prstGeom prst="rect">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smtClean="0">
                <a:solidFill>
                  <a:schemeClr val="tx1"/>
                </a:solidFill>
              </a:rPr>
              <a:t>ירוקה</a:t>
            </a:r>
            <a:endParaRPr lang="he-IL" sz="1400" dirty="0">
              <a:solidFill>
                <a:schemeClr val="tx1"/>
              </a:solidFill>
            </a:endParaRPr>
          </a:p>
        </p:txBody>
      </p:sp>
      <p:sp>
        <p:nvSpPr>
          <p:cNvPr id="54" name="מלבן 53"/>
          <p:cNvSpPr/>
          <p:nvPr/>
        </p:nvSpPr>
        <p:spPr>
          <a:xfrm>
            <a:off x="5436096" y="6497960"/>
            <a:ext cx="1475656" cy="360040"/>
          </a:xfrm>
          <a:prstGeom prst="rect">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smtClean="0">
                <a:solidFill>
                  <a:schemeClr val="tx1"/>
                </a:solidFill>
              </a:rPr>
              <a:t>אורי</a:t>
            </a:r>
            <a:endParaRPr lang="he-IL" sz="1400" dirty="0">
              <a:solidFill>
                <a:schemeClr val="tx1"/>
              </a:solidFill>
            </a:endParaRPr>
          </a:p>
        </p:txBody>
      </p:sp>
      <p:sp>
        <p:nvSpPr>
          <p:cNvPr id="55" name="מלבן 54"/>
          <p:cNvSpPr/>
          <p:nvPr/>
        </p:nvSpPr>
        <p:spPr>
          <a:xfrm>
            <a:off x="7668344" y="5229200"/>
            <a:ext cx="1475656" cy="360040"/>
          </a:xfrm>
          <a:prstGeom prst="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smtClean="0">
                <a:solidFill>
                  <a:schemeClr val="tx1"/>
                </a:solidFill>
              </a:rPr>
              <a:t>הסבתא של הנגב</a:t>
            </a:r>
            <a:endParaRPr lang="he-IL" sz="1400" dirty="0">
              <a:solidFill>
                <a:schemeClr val="tx1"/>
              </a:solidFill>
            </a:endParaRPr>
          </a:p>
        </p:txBody>
      </p:sp>
      <p:sp>
        <p:nvSpPr>
          <p:cNvPr id="56" name="מלבן 55"/>
          <p:cNvSpPr/>
          <p:nvPr/>
        </p:nvSpPr>
        <p:spPr>
          <a:xfrm>
            <a:off x="5004048" y="1484784"/>
            <a:ext cx="827584" cy="360040"/>
          </a:xfrm>
          <a:prstGeom prst="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smtClean="0">
                <a:solidFill>
                  <a:schemeClr val="tx1"/>
                </a:solidFill>
              </a:rPr>
              <a:t>אוניה</a:t>
            </a:r>
            <a:endParaRPr lang="he-IL" sz="1400" dirty="0">
              <a:solidFill>
                <a:schemeClr val="tx1"/>
              </a:solidFill>
            </a:endParaRPr>
          </a:p>
        </p:txBody>
      </p:sp>
      <p:sp>
        <p:nvSpPr>
          <p:cNvPr id="57" name="מלבן 56"/>
          <p:cNvSpPr/>
          <p:nvPr/>
        </p:nvSpPr>
        <p:spPr>
          <a:xfrm>
            <a:off x="3635896" y="4653136"/>
            <a:ext cx="827584" cy="360040"/>
          </a:xfrm>
          <a:prstGeom prst="rect">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err="1" smtClean="0">
                <a:solidFill>
                  <a:schemeClr val="tx1"/>
                </a:solidFill>
              </a:rPr>
              <a:t>הצזבאט</a:t>
            </a:r>
            <a:endParaRPr lang="he-IL" sz="1400" dirty="0">
              <a:solidFill>
                <a:schemeClr val="tx1"/>
              </a:solidFill>
            </a:endParaRPr>
          </a:p>
        </p:txBody>
      </p:sp>
      <p:sp>
        <p:nvSpPr>
          <p:cNvPr id="59" name="מלבן 58"/>
          <p:cNvSpPr/>
          <p:nvPr/>
        </p:nvSpPr>
        <p:spPr>
          <a:xfrm>
            <a:off x="5436096" y="4509120"/>
            <a:ext cx="827584" cy="216024"/>
          </a:xfrm>
          <a:prstGeom prst="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100" dirty="0" smtClean="0">
                <a:solidFill>
                  <a:schemeClr val="tx1"/>
                </a:solidFill>
              </a:rPr>
              <a:t>על ריסייך</a:t>
            </a:r>
            <a:endParaRPr lang="he-IL" sz="11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pPr eaLnBrk="1" hangingPunct="1"/>
            <a:endParaRPr lang="en-US" smtClean="0"/>
          </a:p>
        </p:txBody>
      </p:sp>
      <p:pic>
        <p:nvPicPr>
          <p:cNvPr id="57347" name="Picture 3"/>
          <p:cNvPicPr>
            <a:picLocks noGrp="1" noChangeAspect="1" noChangeArrowheads="1"/>
          </p:cNvPicPr>
          <p:nvPr>
            <p:ph type="body" idx="1"/>
          </p:nvPr>
        </p:nvPicPr>
        <p:blipFill>
          <a:blip r:embed="rId3" cstate="print"/>
          <a:srcRect/>
          <a:stretch>
            <a:fillRect/>
          </a:stretch>
        </p:blipFill>
        <p:spPr>
          <a:xfrm>
            <a:off x="684213" y="620713"/>
            <a:ext cx="4019550" cy="5589587"/>
          </a:xfrm>
          <a:ln algn="ctr">
            <a:solidFill>
              <a:schemeClr val="tx1"/>
            </a:solidFill>
          </a:ln>
          <a:effectLst>
            <a:outerShdw dist="53882" dir="2700000" algn="ctr" rotWithShape="0">
              <a:schemeClr val="bg2"/>
            </a:outerShdw>
          </a:effectLst>
        </p:spPr>
      </p:pic>
      <p:sp>
        <p:nvSpPr>
          <p:cNvPr id="39940" name="Text Box 4"/>
          <p:cNvSpPr txBox="1">
            <a:spLocks noChangeArrowheads="1"/>
          </p:cNvSpPr>
          <p:nvPr/>
        </p:nvSpPr>
        <p:spPr bwMode="auto">
          <a:xfrm>
            <a:off x="4932363" y="0"/>
            <a:ext cx="4211637" cy="6740525"/>
          </a:xfrm>
          <a:prstGeom prst="rect">
            <a:avLst/>
          </a:prstGeom>
          <a:solidFill>
            <a:schemeClr val="bg1">
              <a:alpha val="50195"/>
            </a:schemeClr>
          </a:solidFill>
          <a:ln w="9525" algn="ctr">
            <a:solidFill>
              <a:schemeClr val="tx1"/>
            </a:solidFill>
            <a:miter lim="800000"/>
            <a:headEnd/>
            <a:tailEnd/>
          </a:ln>
        </p:spPr>
        <p:txBody>
          <a:bodyPr>
            <a:spAutoFit/>
          </a:bodyPr>
          <a:lstStyle/>
          <a:p>
            <a:r>
              <a:rPr lang="he-IL" sz="2400" b="1" u="sng"/>
              <a:t>מילים: צבי בן יוסף</a:t>
            </a:r>
            <a:br>
              <a:rPr lang="he-IL" sz="2400" b="1" u="sng"/>
            </a:br>
            <a:r>
              <a:rPr lang="he-IL" sz="2400" b="1" u="sng"/>
              <a:t>לחן: צבי בן יוסף</a:t>
            </a:r>
          </a:p>
          <a:p>
            <a:r>
              <a:rPr lang="he-IL" sz="2400"/>
              <a:t/>
            </a:r>
            <a:br>
              <a:rPr lang="he-IL" sz="2400"/>
            </a:br>
            <a:r>
              <a:rPr lang="he-IL" sz="2400"/>
              <a:t>יֵשׁ לִי כִּנֶּרֶת מֵיתָרִים אַלְפַּיִם</a:t>
            </a:r>
            <a:br>
              <a:rPr lang="he-IL" sz="2400"/>
            </a:br>
            <a:r>
              <a:rPr lang="he-IL" sz="2400"/>
              <a:t>שֶׁל קַרְנֵי שֶׁמֶשׁ, אֶשֶׁד וְשָׁמַיִם.</a:t>
            </a:r>
            <a:br>
              <a:rPr lang="he-IL" sz="2400"/>
            </a:br>
            <a:r>
              <a:rPr lang="he-IL" sz="2400"/>
              <a:t>יֵשׁ לִי כִּנֶּרֶת שִׁבְעָתַיִם צְלִיל</a:t>
            </a:r>
            <a:br>
              <a:rPr lang="he-IL" sz="2400"/>
            </a:br>
            <a:r>
              <a:rPr lang="he-IL" sz="2400"/>
              <a:t>עַל כָּל מֵיתָר שֶׁל עֶצֶב וְשֶׁל גִּיל.</a:t>
            </a:r>
            <a:br>
              <a:rPr lang="he-IL" sz="2400"/>
            </a:br>
            <a:r>
              <a:rPr lang="he-IL" sz="2400"/>
              <a:t/>
            </a:r>
            <a:br>
              <a:rPr lang="he-IL" sz="2400"/>
            </a:br>
            <a:r>
              <a:rPr lang="he-IL" sz="2400"/>
              <a:t>אַף יֵשׁ לִי קֶשֶׁת בָּרָקִיעַ, קֶשֶׁת בֶּעָנָן,</a:t>
            </a:r>
            <a:br>
              <a:rPr lang="he-IL" sz="2400"/>
            </a:br>
            <a:r>
              <a:rPr lang="he-IL" sz="2400"/>
              <a:t>וּמִתְלַחֶשֶׁת הִיא כָּל זִיו שֶׁל צֶבַע וְגָוָן;</a:t>
            </a:r>
            <a:br>
              <a:rPr lang="he-IL" sz="2400"/>
            </a:br>
            <a:r>
              <a:rPr lang="he-IL" sz="2400"/>
              <a:t>הֵן יֵשׁ לִי קֶשֶׁת שִׁבְעָתַיִם קוֹל:</a:t>
            </a:r>
            <a:br>
              <a:rPr lang="he-IL" sz="2400"/>
            </a:br>
            <a:r>
              <a:rPr lang="he-IL" sz="2400"/>
              <a:t>מֵרֵאשִׁית-שַׁחַר וְעַד תֹּם הַכְּחוֹל.</a:t>
            </a:r>
            <a:br>
              <a:rPr lang="he-IL" sz="2400"/>
            </a:br>
            <a:r>
              <a:rPr lang="he-IL" sz="2400"/>
              <a:t/>
            </a:r>
            <a:br>
              <a:rPr lang="he-IL" sz="2400"/>
            </a:br>
            <a:r>
              <a:rPr lang="he-IL" sz="2400"/>
              <a:t>אָבִיב כִּי בָּא, תִּקְוָה לִי אֲנַגֵּנָה</a:t>
            </a:r>
            <a:br>
              <a:rPr lang="he-IL" sz="2400"/>
            </a:br>
            <a:r>
              <a:rPr lang="he-IL" sz="2400"/>
              <a:t>וַעֲלוּמִים יִגְלֹשׁוּ הַיַּרְדֵּנָה,</a:t>
            </a:r>
            <a:br>
              <a:rPr lang="he-IL" sz="2400"/>
            </a:br>
            <a:r>
              <a:rPr lang="he-IL" sz="2400"/>
              <a:t>אַךְ סְתָו כִּי בָּא: תּוּגַת הַדְּמִי יִשְׁזֹר,</a:t>
            </a:r>
            <a:br>
              <a:rPr lang="he-IL" sz="2400"/>
            </a:br>
            <a:r>
              <a:rPr lang="he-IL" sz="2400"/>
              <a:t>יִדֹּם שִׁירִי, יָנוּם מֵיתָר מִכְּפוֹר.</a:t>
            </a:r>
          </a:p>
          <a:p>
            <a:endParaRPr lang="en-US" sz="2400"/>
          </a:p>
        </p:txBody>
      </p:sp>
      <p:pic>
        <p:nvPicPr>
          <p:cNvPr id="7" name="01-Yesh Li Kineret.mp3">
            <a:hlinkClick r:id="" action="ppaction://media"/>
          </p:cNvPr>
          <p:cNvPicPr>
            <a:picLocks noRot="1" noChangeAspect="1"/>
          </p:cNvPicPr>
          <p:nvPr>
            <a:audioFile r:link="rId1"/>
          </p:nvPr>
        </p:nvPicPr>
        <p:blipFill>
          <a:blip r:embed="rId4" cstate="print"/>
          <a:srcRect/>
          <a:stretch>
            <a:fillRect/>
          </a:stretch>
        </p:blipFill>
        <p:spPr bwMode="auto">
          <a:xfrm>
            <a:off x="-1476375" y="3284538"/>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pPr eaLnBrk="1" hangingPunct="1"/>
            <a:endParaRPr lang="en-US" smtClean="0"/>
          </a:p>
        </p:txBody>
      </p:sp>
      <p:pic>
        <p:nvPicPr>
          <p:cNvPr id="60420" name="Picture 4"/>
          <p:cNvPicPr>
            <a:picLocks noGrp="1" noChangeAspect="1" noChangeArrowheads="1"/>
          </p:cNvPicPr>
          <p:nvPr>
            <p:ph type="body" idx="1"/>
          </p:nvPr>
        </p:nvPicPr>
        <p:blipFill>
          <a:blip r:embed="rId2" cstate="print"/>
          <a:srcRect/>
          <a:stretch>
            <a:fillRect/>
          </a:stretch>
        </p:blipFill>
        <p:spPr>
          <a:xfrm>
            <a:off x="0" y="0"/>
            <a:ext cx="4284663" cy="3487738"/>
          </a:xfrm>
          <a:ln algn="ctr">
            <a:solidFill>
              <a:schemeClr val="tx1"/>
            </a:solidFill>
          </a:ln>
          <a:effectLst>
            <a:outerShdw dist="53882" dir="2700000" algn="ctr" rotWithShape="0">
              <a:schemeClr val="bg2"/>
            </a:outerShdw>
          </a:effectLst>
        </p:spPr>
      </p:pic>
      <p:pic>
        <p:nvPicPr>
          <p:cNvPr id="60421" name="Picture 5"/>
          <p:cNvPicPr>
            <a:picLocks noChangeAspect="1" noChangeArrowheads="1"/>
          </p:cNvPicPr>
          <p:nvPr/>
        </p:nvPicPr>
        <p:blipFill>
          <a:blip r:embed="rId3" cstate="print"/>
          <a:srcRect/>
          <a:stretch>
            <a:fillRect/>
          </a:stretch>
        </p:blipFill>
        <p:spPr bwMode="auto">
          <a:xfrm>
            <a:off x="0" y="3725863"/>
            <a:ext cx="4427538" cy="3132137"/>
          </a:xfrm>
          <a:prstGeom prst="rect">
            <a:avLst/>
          </a:prstGeom>
          <a:noFill/>
          <a:ln w="9525" algn="ctr">
            <a:solidFill>
              <a:schemeClr val="tx1"/>
            </a:solidFill>
            <a:miter lim="800000"/>
            <a:headEnd/>
            <a:tailEnd/>
          </a:ln>
          <a:effectLst>
            <a:outerShdw dist="53882" dir="2700000" algn="ctr" rotWithShape="0">
              <a:schemeClr val="bg2"/>
            </a:outerShdw>
          </a:effectLst>
        </p:spPr>
      </p:pic>
      <p:sp>
        <p:nvSpPr>
          <p:cNvPr id="40965" name="Text Box 6"/>
          <p:cNvSpPr txBox="1">
            <a:spLocks noChangeArrowheads="1"/>
          </p:cNvSpPr>
          <p:nvPr/>
        </p:nvSpPr>
        <p:spPr bwMode="auto">
          <a:xfrm>
            <a:off x="8656638" y="65088"/>
            <a:ext cx="184150" cy="366712"/>
          </a:xfrm>
          <a:prstGeom prst="rect">
            <a:avLst/>
          </a:prstGeom>
          <a:noFill/>
          <a:ln w="9525">
            <a:noFill/>
            <a:miter lim="800000"/>
            <a:headEnd/>
            <a:tailEnd/>
          </a:ln>
        </p:spPr>
        <p:txBody>
          <a:bodyPr wrap="none">
            <a:spAutoFit/>
          </a:bodyPr>
          <a:lstStyle/>
          <a:p>
            <a:endParaRPr lang="en-US"/>
          </a:p>
        </p:txBody>
      </p:sp>
      <p:sp>
        <p:nvSpPr>
          <p:cNvPr id="40966" name="Text Box 8"/>
          <p:cNvSpPr txBox="1">
            <a:spLocks noChangeArrowheads="1"/>
          </p:cNvSpPr>
          <p:nvPr/>
        </p:nvSpPr>
        <p:spPr bwMode="auto">
          <a:xfrm>
            <a:off x="8440738" y="207963"/>
            <a:ext cx="184150" cy="366712"/>
          </a:xfrm>
          <a:prstGeom prst="rect">
            <a:avLst/>
          </a:prstGeom>
          <a:noFill/>
          <a:ln w="9525">
            <a:noFill/>
            <a:miter lim="800000"/>
            <a:headEnd/>
            <a:tailEnd/>
          </a:ln>
        </p:spPr>
        <p:txBody>
          <a:bodyPr wrap="none">
            <a:spAutoFit/>
          </a:bodyPr>
          <a:lstStyle/>
          <a:p>
            <a:endParaRPr lang="en-US"/>
          </a:p>
        </p:txBody>
      </p:sp>
      <p:sp>
        <p:nvSpPr>
          <p:cNvPr id="40967" name="Text Box 10"/>
          <p:cNvSpPr txBox="1">
            <a:spLocks noChangeArrowheads="1"/>
          </p:cNvSpPr>
          <p:nvPr/>
        </p:nvSpPr>
        <p:spPr bwMode="auto">
          <a:xfrm>
            <a:off x="5273675" y="74613"/>
            <a:ext cx="3851275" cy="5632450"/>
          </a:xfrm>
          <a:prstGeom prst="rect">
            <a:avLst/>
          </a:prstGeom>
          <a:solidFill>
            <a:schemeClr val="bg1">
              <a:alpha val="50195"/>
            </a:schemeClr>
          </a:solidFill>
          <a:ln w="9525" algn="ctr">
            <a:solidFill>
              <a:schemeClr val="tx1"/>
            </a:solidFill>
            <a:miter lim="800000"/>
            <a:headEnd/>
            <a:tailEnd/>
          </a:ln>
        </p:spPr>
        <p:txBody>
          <a:bodyPr>
            <a:spAutoFit/>
          </a:bodyPr>
          <a:lstStyle/>
          <a:p>
            <a:r>
              <a:rPr lang="he-IL" sz="2400"/>
              <a:t>לָךְ הַכִּנֶּרֶת מֵיתָרִים אַלְפַּיִם,</a:t>
            </a:r>
            <a:br>
              <a:rPr lang="he-IL" sz="2400"/>
            </a:br>
            <a:r>
              <a:rPr lang="he-IL" sz="2400"/>
              <a:t>שֶׁל קַרְנֵי שֶׁמֶשׁ, אֶשֶׁד וְשָׁמַיִם,</a:t>
            </a:r>
            <a:br>
              <a:rPr lang="he-IL" sz="2400"/>
            </a:br>
            <a:r>
              <a:rPr lang="he-IL" sz="2400"/>
              <a:t>לָך הַכִּנֶּרֶת שִׁבְעָתַיִם צְלִיל</a:t>
            </a:r>
            <a:br>
              <a:rPr lang="he-IL" sz="2400"/>
            </a:br>
            <a:r>
              <a:rPr lang="he-IL" sz="2400"/>
              <a:t>עַל כָּל מֵיתָר שֶׁל עֶצֶב וְשֶׁל גִּיל.</a:t>
            </a:r>
            <a:br>
              <a:rPr lang="he-IL" sz="2400"/>
            </a:br>
            <a:r>
              <a:rPr lang="he-IL" sz="2400"/>
              <a:t/>
            </a:r>
            <a:br>
              <a:rPr lang="he-IL" sz="2400"/>
            </a:br>
            <a:r>
              <a:rPr lang="he-IL" sz="2400"/>
              <a:t>אֲזַי יָבוֹא אָבִיב וּנְנַגֵּנָה</a:t>
            </a:r>
            <a:br>
              <a:rPr lang="he-IL" sz="2400"/>
            </a:br>
            <a:r>
              <a:rPr lang="he-IL" sz="2400"/>
              <a:t>וַעֲלוּמִים נִגְלֹשָׁה הַיַּרְדֵּנָה</a:t>
            </a:r>
            <a:br>
              <a:rPr lang="he-IL" sz="2400"/>
            </a:br>
            <a:r>
              <a:rPr lang="he-IL" sz="2400"/>
              <a:t>וְלֹא דְּמָמָה, וְלֹא עוֹד עֶצֶב סְתָו;</a:t>
            </a:r>
            <a:br>
              <a:rPr lang="he-IL" sz="2400"/>
            </a:br>
            <a:r>
              <a:rPr lang="he-IL" sz="2400"/>
              <a:t>יִזְרַח שִׁירִי, שִׁירֵנוּ גַּם יַחְדָּיו.</a:t>
            </a:r>
            <a:br>
              <a:rPr lang="he-IL" sz="2400"/>
            </a:br>
            <a:r>
              <a:rPr lang="he-IL" sz="2400"/>
              <a:t/>
            </a:r>
            <a:br>
              <a:rPr lang="he-IL" sz="2400"/>
            </a:br>
            <a:r>
              <a:rPr lang="he-IL" sz="2400"/>
              <a:t>לָנוּ כִּנֶּרֶת מֵיתָרִים אַלְפַּיִם,</a:t>
            </a:r>
            <a:br>
              <a:rPr lang="he-IL" sz="2400"/>
            </a:br>
            <a:r>
              <a:rPr lang="he-IL" sz="2400"/>
              <a:t>שֶׁל קַרְנֵי שֶׁמֶשׁ, אֶשֶׁד וְשָׁמַיִם,</a:t>
            </a:r>
            <a:br>
              <a:rPr lang="he-IL" sz="2400"/>
            </a:br>
            <a:r>
              <a:rPr lang="he-IL" sz="2400"/>
              <a:t>אוֹתָהּ כִּנֶּרֶת, שִׁבְעָתַיִם צְלִיל...</a:t>
            </a:r>
            <a:br>
              <a:rPr lang="he-IL" sz="2400"/>
            </a:br>
            <a:r>
              <a:rPr lang="he-IL" sz="2400"/>
              <a:t>אוּלָם עַל כָּל מֵיתָר עֶדְנָה,</a:t>
            </a:r>
            <a:br>
              <a:rPr lang="he-IL" sz="2400"/>
            </a:br>
            <a:r>
              <a:rPr lang="he-IL" sz="2400"/>
              <a:t>חֶדְוָה, רִנָּה וָגִיל... </a:t>
            </a:r>
            <a:endParaRPr lang="en-US" sz="240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עיצוב ברירת מחדל">
  <a:themeElements>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7459</TotalTime>
  <Words>327</Words>
  <Application>Microsoft Office PowerPoint</Application>
  <PresentationFormat>‫הצגה על המסך (4:3)</PresentationFormat>
  <Paragraphs>97</Paragraphs>
  <Slides>8</Slides>
  <Notes>0</Notes>
  <HiddenSlides>7</HiddenSlides>
  <MMClips>5</MMClips>
  <ScaleCrop>false</ScaleCrop>
  <HeadingPairs>
    <vt:vector size="4" baseType="variant">
      <vt:variant>
        <vt:lpstr>ערכת נושא</vt:lpstr>
      </vt:variant>
      <vt:variant>
        <vt:i4>1</vt:i4>
      </vt:variant>
      <vt:variant>
        <vt:lpstr>כותרות שקופיות</vt:lpstr>
      </vt:variant>
      <vt:variant>
        <vt:i4>8</vt:i4>
      </vt:variant>
    </vt:vector>
  </HeadingPairs>
  <TitlesOfParts>
    <vt:vector size="9" baseType="lpstr">
      <vt:lpstr>עיצוב ברירת מחדל</vt:lpstr>
      <vt:lpstr>שקופית 1</vt:lpstr>
      <vt:lpstr>שקופית 2</vt:lpstr>
      <vt:lpstr>היו זמנים</vt:lpstr>
      <vt:lpstr>שקופית 4</vt:lpstr>
      <vt:lpstr>שקופית 5</vt:lpstr>
      <vt:lpstr>שקופית 6</vt:lpstr>
      <vt:lpstr>שקופית 7</vt:lpstr>
      <vt:lpstr>שקופית 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onefamily</dc:creator>
  <cp:lastModifiedBy>fridman</cp:lastModifiedBy>
  <cp:revision>583</cp:revision>
  <dcterms:created xsi:type="dcterms:W3CDTF">2009-12-12T20:37:39Z</dcterms:created>
  <dcterms:modified xsi:type="dcterms:W3CDTF">2022-07-10T20:18:43Z</dcterms:modified>
</cp:coreProperties>
</file>