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467" r:id="rId2"/>
    <p:sldId id="468" r:id="rId3"/>
    <p:sldId id="469" r:id="rId4"/>
    <p:sldId id="470" r:id="rId5"/>
    <p:sldId id="471" r:id="rId6"/>
    <p:sldId id="480" r:id="rId7"/>
    <p:sldId id="483" r:id="rId8"/>
    <p:sldId id="485" r:id="rId9"/>
    <p:sldId id="486" r:id="rId1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18" autoAdjust="0"/>
    <p:restoredTop sz="89247" autoAdjust="0"/>
  </p:normalViewPr>
  <p:slideViewPr>
    <p:cSldViewPr>
      <p:cViewPr>
        <p:scale>
          <a:sx n="60" d="100"/>
          <a:sy n="6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6" y="3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10716C8B-9F56-4B33-A2A0-653BC81716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F179-18C4-4C2E-AE55-4F67FFD029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4E09-803F-4897-84E1-632C31DE87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4AAE-A2A4-445B-9AF9-24C57E0C30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2CAA-95CB-4840-B287-E206F5A249F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80B3-D542-4B54-8C66-F716678FAB3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38F7-694A-45A3-A449-E0C988B2D2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648C-95F0-458A-AC17-9C9A74ED173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B4DD-B90C-4C48-86A9-60F7D5F0344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76ED-7977-4B5A-9D42-09D10E3DB06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1E62-1E8B-4659-93B8-622C44B3BDE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D6B5-B7A7-41B6-AEEA-965FF2F163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FA79-55E5-4D7E-80DC-B0238231E6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038A9A67-EAE5-47C1-B542-BFA549FA153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lum bright="48000" contrast="-6000"/>
          </a:blip>
          <a:srcRect l="1584" t="2962" r="2605" b="3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Desktop\&#1502;&#1510;&#1490;&#1514;%20&#1513;&#1497;&#1512;&#1497;%20&#1494;&#1506;&#1497;&#1512;&#1488;\20%20&#1492;&#1489;&#1493;%20&#1500;&#1489;&#1504;&#1497;&#1501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Desktop\&#1502;&#1510;&#1490;&#1514;%20&#1513;&#1497;&#1512;&#1497;%20&#1494;&#1506;&#1497;&#1512;&#1488;\&#1492;&#1494;&#1511;&#1503;%20&#1502;&#1504;&#1492;&#1512;&#1497;&#1497;&#1501;%20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Desktop\&#1502;&#1510;&#1490;&#1514;%20&#1513;&#1497;&#1512;&#1497;%20&#1494;&#1506;&#1497;&#1512;&#1488;\&#1495;&#1502;&#1497;&#1513;&#1492;%20&#1497;&#1510;&#1488;&#1493;%20&#1502;&#1493;&#1500;&#1491;&#1514;%20&#1500;&#1489;&#1504;&#1493;&#1514;-&#1513;&#1512;&#1514;&#1497;%20&#1500;&#1498;%20&#1488;&#1512;&#1510;&#1497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Downloads\12%20&#1502;&#1500;&#1488;&#1493;%20&#1488;&#1505;&#1502;&#1497;&#1504;&#1493;%20&#1489;&#1512;%20(1).mp3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idman\Downloads\tzokheket-tzameret-hayaar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71800" y="111125"/>
            <a:ext cx="563718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000" b="1" dirty="0" smtClean="0"/>
              <a:t>מלים ולחן: מרדכי זעירא.</a:t>
            </a:r>
          </a:p>
          <a:p>
            <a:endParaRPr lang="he-IL" sz="2000" b="1" dirty="0" smtClean="0"/>
          </a:p>
          <a:p>
            <a:r>
              <a:rPr lang="he-IL" sz="2000" b="1" dirty="0" smtClean="0"/>
              <a:t>הבו </a:t>
            </a:r>
            <a:r>
              <a:rPr lang="he-IL" sz="2000" b="1" dirty="0"/>
              <a:t>לבנים, </a:t>
            </a:r>
            <a:br>
              <a:rPr lang="he-IL" sz="2000" b="1" dirty="0"/>
            </a:br>
            <a:r>
              <a:rPr lang="he-IL" sz="2000" b="1" dirty="0"/>
              <a:t>אין פנאי לעמוד </a:t>
            </a:r>
            <a:br>
              <a:rPr lang="he-IL" sz="2000" b="1" dirty="0"/>
            </a:br>
            <a:r>
              <a:rPr lang="he-IL" sz="2000" b="1" dirty="0"/>
              <a:t>אף רגע </a:t>
            </a:r>
            <a:br>
              <a:rPr lang="he-IL" sz="2000" b="1" dirty="0"/>
            </a:br>
            <a:r>
              <a:rPr lang="he-IL" sz="2000" b="1" dirty="0"/>
              <a:t>בנו הבנאים, </a:t>
            </a:r>
            <a:br>
              <a:rPr lang="he-IL" sz="2000" b="1" dirty="0"/>
            </a:br>
            <a:r>
              <a:rPr lang="he-IL" sz="2000" b="1" dirty="0"/>
              <a:t>אל פחד ואל יגע </a:t>
            </a:r>
            <a:br>
              <a:rPr lang="he-IL" sz="2000" b="1" dirty="0"/>
            </a:br>
            <a:r>
              <a:rPr lang="he-IL" sz="2000" b="1" dirty="0"/>
              <a:t>קיר אל קיר נרים, </a:t>
            </a:r>
            <a:br>
              <a:rPr lang="he-IL" sz="2000" b="1" dirty="0"/>
            </a:br>
            <a:r>
              <a:rPr lang="he-IL" sz="2000" b="1" dirty="0"/>
              <a:t>מעל מכשול ופגע 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כולנו נשיר, </a:t>
            </a:r>
            <a:br>
              <a:rPr lang="he-IL" sz="2000" b="1" dirty="0"/>
            </a:br>
            <a:r>
              <a:rPr lang="he-IL" sz="2000" b="1" dirty="0"/>
              <a:t>המנון בניין ארצנו </a:t>
            </a:r>
            <a:br>
              <a:rPr lang="he-IL" sz="2000" b="1" dirty="0"/>
            </a:br>
            <a:r>
              <a:rPr lang="he-IL" sz="2000" b="1" dirty="0"/>
              <a:t>במקום אתמול </a:t>
            </a:r>
            <a:br>
              <a:rPr lang="he-IL" sz="2000" b="1" dirty="0"/>
            </a:br>
            <a:r>
              <a:rPr lang="he-IL" sz="2000" b="1" dirty="0"/>
              <a:t>יש לנו מחר </a:t>
            </a:r>
            <a:br>
              <a:rPr lang="he-IL" sz="2000" b="1" dirty="0"/>
            </a:br>
            <a:r>
              <a:rPr lang="he-IL" sz="2000" b="1" dirty="0" smtClean="0"/>
              <a:t>ובעד </a:t>
            </a:r>
            <a:r>
              <a:rPr lang="he-IL" sz="2000" b="1" dirty="0"/>
              <a:t>כל קיר, </a:t>
            </a:r>
            <a:br>
              <a:rPr lang="he-IL" sz="2000" b="1" dirty="0"/>
            </a:br>
            <a:r>
              <a:rPr lang="he-IL" sz="2000" b="1" dirty="0"/>
              <a:t>בהרף בנייננו </a:t>
            </a:r>
            <a:br>
              <a:rPr lang="he-IL" sz="2000" b="1" dirty="0"/>
            </a:br>
            <a:r>
              <a:rPr lang="he-IL" sz="2000" b="1" dirty="0"/>
              <a:t>עתיד עמנו לנו שכר. 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הבו, </a:t>
            </a:r>
            <a:r>
              <a:rPr lang="he-IL" sz="2000" b="1" dirty="0" err="1"/>
              <a:t>הבו</a:t>
            </a:r>
            <a:r>
              <a:rPr lang="he-IL" sz="2000" b="1" dirty="0"/>
              <a:t> לבנים </a:t>
            </a:r>
            <a:br>
              <a:rPr lang="he-IL" sz="2000" b="1" dirty="0"/>
            </a:br>
            <a:r>
              <a:rPr lang="he-IL" sz="2000" b="1" dirty="0"/>
              <a:t>כפר, מושב וקרת </a:t>
            </a:r>
            <a:br>
              <a:rPr lang="he-IL" sz="2000" b="1" dirty="0"/>
            </a:br>
            <a:r>
              <a:rPr lang="he-IL" sz="2000" b="1" dirty="0"/>
              <a:t>שירו זמר הבונים </a:t>
            </a:r>
            <a:br>
              <a:rPr lang="he-IL" sz="2000" b="1" dirty="0"/>
            </a:br>
            <a:r>
              <a:rPr lang="he-IL" sz="2000" b="1" dirty="0"/>
              <a:t>שיר בניין ומרץ. </a:t>
            </a:r>
            <a:endParaRPr lang="en-US" sz="2000" b="1" dirty="0"/>
          </a:p>
        </p:txBody>
      </p:sp>
      <p:pic>
        <p:nvPicPr>
          <p:cNvPr id="3075" name="Picture 3" descr="http://upload.wikimedia.org/wikipedia/he/thumb/7/79/%D7%9E%D7%A8%D7%93%D7%9B%D7%99_%D7%96%D7%A2%D7%99%D7%A8%D7%90.jpg/250px-%D7%9E%D7%A8%D7%93%D7%9B%D7%99_%D7%96%D7%A2%D7%99%D7%A8%D7%9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0 הבו לבנים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260648" y="2924944"/>
            <a:ext cx="304800" cy="304800"/>
          </a:xfrm>
          <a:prstGeom prst="rect">
            <a:avLst/>
          </a:prstGeom>
        </p:spPr>
      </p:pic>
      <p:pic>
        <p:nvPicPr>
          <p:cNvPr id="6" name="20 הבו לבנים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285916" y="3429000"/>
            <a:ext cx="304800" cy="304800"/>
          </a:xfrm>
          <a:prstGeom prst="rect">
            <a:avLst/>
          </a:prstGeom>
        </p:spPr>
      </p:pic>
      <p:sp>
        <p:nvSpPr>
          <p:cNvPr id="8" name="חץ ימינה 7">
            <a:hlinkClick r:id="" action="ppaction://noaction"/>
          </p:cNvPr>
          <p:cNvSpPr/>
          <p:nvPr/>
        </p:nvSpPr>
        <p:spPr>
          <a:xfrm>
            <a:off x="0" y="6525344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15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b="6270"/>
          <a:stretch>
            <a:fillRect/>
          </a:stretch>
        </p:blipFill>
        <p:spPr bwMode="auto">
          <a:xfrm>
            <a:off x="2573338" y="0"/>
            <a:ext cx="6570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800" y="0"/>
            <a:ext cx="1854200" cy="256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2568575" cy="69072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/>
              <a:t>הזקן מנהריים</a:t>
            </a:r>
          </a:p>
          <a:p>
            <a:r>
              <a:rPr lang="he-IL" sz="1600" b="1"/>
              <a:t>מילים ולחן: מרדכי זעירא</a:t>
            </a:r>
            <a:r>
              <a:rPr lang="he-IL" sz="1600"/>
              <a:t/>
            </a:r>
            <a:br>
              <a:rPr lang="he-IL" sz="1600"/>
            </a:br>
            <a:r>
              <a:rPr lang="he-IL" sz="1600"/>
              <a:t/>
            </a:r>
            <a:br>
              <a:rPr lang="he-IL" sz="1600"/>
            </a:br>
            <a:r>
              <a:rPr lang="he-IL" b="1"/>
              <a:t>הזקן, זקן הזקן מנהריים - </a:t>
            </a:r>
            <a:br>
              <a:rPr lang="he-IL" b="1"/>
            </a:br>
            <a:r>
              <a:rPr lang="he-IL" b="1"/>
              <a:t>הוא הקים את המפעל . </a:t>
            </a:r>
            <a:br>
              <a:rPr lang="he-IL" b="1"/>
            </a:br>
            <a:r>
              <a:rPr lang="he-IL" b="1"/>
              <a:t>לא היה שם כלום, לא היה, היו רק מים </a:t>
            </a:r>
            <a:br>
              <a:rPr lang="he-IL" b="1"/>
            </a:br>
            <a:r>
              <a:rPr lang="he-IL" b="1"/>
              <a:t>ועכשיו שם לב חשמל. 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עלי ים ועל יבשת </a:t>
            </a:r>
            <a:br>
              <a:rPr lang="he-IL" b="1"/>
            </a:br>
            <a:r>
              <a:rPr lang="he-IL" b="1"/>
              <a:t>כה בנה ניבנה הרשת - </a:t>
            </a:r>
            <a:br>
              <a:rPr lang="he-IL" b="1"/>
            </a:br>
            <a:r>
              <a:rPr lang="he-IL" b="1"/>
              <a:t>פתח גומה , הקם עמוד, </a:t>
            </a:r>
            <a:br>
              <a:rPr lang="he-IL" b="1"/>
            </a:br>
            <a:r>
              <a:rPr lang="he-IL" b="1"/>
              <a:t>הרבץ מבדיל ומתח החוט. 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אנו מרץ, הא! אנו מרץ, אנו זרם, </a:t>
            </a:r>
            <a:br>
              <a:rPr lang="he-IL" b="1"/>
            </a:br>
            <a:r>
              <a:rPr lang="he-IL" b="1"/>
              <a:t>אנו זרם החשמל. </a:t>
            </a:r>
            <a:br>
              <a:rPr lang="he-IL" b="1"/>
            </a:br>
            <a:r>
              <a:rPr lang="he-IL" b="1"/>
              <a:t>נחשמל, הו הא! נחשמל את כל הארץ </a:t>
            </a:r>
            <a:br>
              <a:rPr lang="he-IL" b="1"/>
            </a:br>
            <a:r>
              <a:rPr lang="he-IL" b="1"/>
              <a:t>בני הרשת והעמל. 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עלי ים ועל יבשת.... 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פה פלפה פה פה פלהפה.... </a:t>
            </a:r>
            <a:endParaRPr lang="en-US" b="1"/>
          </a:p>
        </p:txBody>
      </p:sp>
      <p:sp>
        <p:nvSpPr>
          <p:cNvPr id="8" name="חץ ימינה 7">
            <a:hlinkClick r:id="" action="ppaction://noaction"/>
          </p:cNvPr>
          <p:cNvSpPr/>
          <p:nvPr/>
        </p:nvSpPr>
        <p:spPr>
          <a:xfrm>
            <a:off x="8460432" y="6525344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הזקן מנהריים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116632" y="2996952"/>
            <a:ext cx="304800" cy="304800"/>
          </a:xfrm>
          <a:prstGeom prst="rect">
            <a:avLst/>
          </a:prstGeom>
        </p:spPr>
      </p:pic>
      <p:sp>
        <p:nvSpPr>
          <p:cNvPr id="10" name="חץ ימינה 9">
            <a:hlinkClick r:id="" action="ppaction://noaction"/>
          </p:cNvPr>
          <p:cNvSpPr/>
          <p:nvPr/>
        </p:nvSpPr>
        <p:spPr>
          <a:xfrm>
            <a:off x="0" y="6525344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3125" t="6216" r="2708" b="4520"/>
          <a:stretch>
            <a:fillRect/>
          </a:stretch>
        </p:blipFill>
        <p:spPr bwMode="auto">
          <a:xfrm>
            <a:off x="3403600" y="0"/>
            <a:ext cx="57404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7063"/>
            <a:ext cx="5508625" cy="369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2520950" cy="3149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b="1"/>
              <a:t>פלאייר, פיוש דיוש </a:t>
            </a:r>
            <a:br>
              <a:rPr lang="he-IL" sz="2000" b="1"/>
            </a:br>
            <a:r>
              <a:rPr lang="he-IL" sz="2000" b="1"/>
              <a:t>פלאייר, פיוש, מכוש טוריה - </a:t>
            </a:r>
            <a:br>
              <a:rPr lang="he-IL" sz="2000" b="1"/>
            </a:br>
            <a:r>
              <a:rPr lang="he-IL" sz="2000" b="1"/>
              <a:t>כל דבר רוקד ביד </a:t>
            </a:r>
            <a:br>
              <a:rPr lang="he-IL" sz="2000" b="1"/>
            </a:br>
            <a:r>
              <a:rPr lang="he-IL" sz="2000" b="1"/>
              <a:t>ובמרץ, הא! ובמרץ, אל תזיע! </a:t>
            </a:r>
            <a:br>
              <a:rPr lang="he-IL" sz="2000" b="1"/>
            </a:br>
            <a:r>
              <a:rPr lang="he-IL" sz="2000" b="1"/>
              <a:t>מצבה נקים לעד. </a:t>
            </a:r>
            <a:br>
              <a:rPr lang="he-IL" sz="2000" b="1"/>
            </a:br>
            <a:r>
              <a:rPr lang="he-IL" sz="2000" b="1"/>
              <a:t>עלי ים ועל יבשת... </a:t>
            </a:r>
          </a:p>
          <a:p>
            <a:r>
              <a:rPr lang="he-IL" sz="2000" b="1"/>
              <a:t>הזקן מנהרים -</a:t>
            </a:r>
            <a:endParaRPr lang="en-US" sz="2000" b="1"/>
          </a:p>
          <a:p>
            <a:r>
              <a:rPr lang="he-IL" sz="2000" b="1"/>
              <a:t>הזקן.</a:t>
            </a:r>
            <a:endParaRPr lang="en-US" sz="2000" b="1"/>
          </a:p>
        </p:txBody>
      </p:sp>
      <p:sp>
        <p:nvSpPr>
          <p:cNvPr id="6" name="חץ ימינה 5">
            <a:hlinkClick r:id="" action="ppaction://noaction"/>
          </p:cNvPr>
          <p:cNvSpPr/>
          <p:nvPr/>
        </p:nvSpPr>
        <p:spPr>
          <a:xfrm>
            <a:off x="0" y="6525344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ale HaKhamisha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957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220px-Ma%27ale_Hachamisha_19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538"/>
            <a:ext cx="39957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5052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25538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5060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797425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09654" y="280988"/>
            <a:ext cx="330257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 dirty="0"/>
              <a:t>מילים:</a:t>
            </a:r>
            <a:r>
              <a:rPr lang="he-IL" dirty="0"/>
              <a:t> </a:t>
            </a:r>
            <a:r>
              <a:rPr lang="he-IL" b="1" dirty="0" smtClean="0"/>
              <a:t>ש.שלום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>/מרדכי זעירא </a:t>
            </a:r>
            <a:r>
              <a:rPr lang="he-IL" b="1" dirty="0"/>
              <a:t>לחן:</a:t>
            </a:r>
            <a:r>
              <a:rPr lang="he-IL" dirty="0"/>
              <a:t> </a:t>
            </a:r>
            <a:r>
              <a:rPr lang="he-IL" b="1" dirty="0" smtClean="0"/>
              <a:t>מרדכי זעירא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2000" b="1" dirty="0"/>
              <a:t>חֲמִשָּׁה </a:t>
            </a:r>
            <a:r>
              <a:rPr lang="he-IL" sz="2000" b="1" dirty="0" err="1"/>
              <a:t>יָצְ</a:t>
            </a:r>
            <a:r>
              <a:rPr lang="he-IL" sz="2000" b="1" dirty="0"/>
              <a:t>אוּ מוֹלֶד</a:t>
            </a:r>
            <a:r>
              <a:rPr lang="he-IL" sz="2000" b="1" dirty="0" err="1"/>
              <a:t>ֶת </a:t>
            </a:r>
            <a:r>
              <a:rPr lang="he-IL" sz="2000" b="1" dirty="0"/>
              <a:t>לִבְנוֹת, </a:t>
            </a:r>
            <a:br>
              <a:rPr lang="he-IL" sz="2000" b="1" dirty="0"/>
            </a:br>
            <a:r>
              <a:rPr lang="he-IL" sz="2000" b="1" dirty="0"/>
              <a:t>חֲמִשָּׁה.</a:t>
            </a:r>
            <a:br>
              <a:rPr lang="he-IL" sz="2000" b="1" dirty="0"/>
            </a:br>
            <a:r>
              <a:rPr lang="he-IL" sz="2000" b="1" dirty="0"/>
              <a:t>בַּבַּיִת </a:t>
            </a:r>
            <a:r>
              <a:rPr lang="he-IL" sz="2000" b="1" dirty="0" err="1"/>
              <a:t>עָזְ</a:t>
            </a:r>
            <a:r>
              <a:rPr lang="he-IL" sz="2000" b="1" dirty="0"/>
              <a:t>בוּ אֵם וְאָחו</a:t>
            </a:r>
            <a:r>
              <a:rPr lang="he-IL" sz="2000" b="1" dirty="0" err="1"/>
              <a:t>ֹת </a:t>
            </a:r>
            <a:r>
              <a:rPr lang="he-IL" sz="2000" b="1" dirty="0"/>
              <a:t>וְתִינוֹק </a:t>
            </a:r>
            <a:br>
              <a:rPr lang="he-IL" sz="2000" b="1" dirty="0"/>
            </a:br>
            <a:r>
              <a:rPr lang="he-IL" sz="2000" b="1" dirty="0" err="1"/>
              <a:t>וְאִ</a:t>
            </a:r>
            <a:r>
              <a:rPr lang="he-IL" sz="2000" b="1" dirty="0"/>
              <a:t>שָּׁה.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הָלְמ</a:t>
            </a:r>
            <a:r>
              <a:rPr lang="he-IL" sz="2000" b="1" dirty="0" err="1"/>
              <a:t>וּ </a:t>
            </a:r>
            <a:r>
              <a:rPr lang="he-IL" sz="2000" b="1" dirty="0"/>
              <a:t>פַּטִּישִׁים </a:t>
            </a:r>
            <a:r>
              <a:rPr lang="he-IL" sz="2000" b="1" dirty="0" err="1"/>
              <a:t>בֶּהָרִי</a:t>
            </a:r>
            <a:r>
              <a:rPr lang="he-IL" sz="2000" b="1" dirty="0"/>
              <a:t>ם </a:t>
            </a:r>
            <a:br>
              <a:rPr lang="he-IL" sz="2000" b="1" dirty="0"/>
            </a:br>
            <a:r>
              <a:rPr lang="he-IL" sz="2000" b="1" dirty="0"/>
              <a:t>וְהָלְמוּ פַּטִּישִׁים.</a:t>
            </a:r>
            <a:br>
              <a:rPr lang="he-IL" sz="2000" b="1" dirty="0"/>
            </a:br>
            <a:r>
              <a:rPr lang="he-IL" sz="2000" b="1" dirty="0"/>
              <a:t>חֲמִשָּׁ</a:t>
            </a:r>
            <a:r>
              <a:rPr lang="he-IL" sz="2000" b="1" dirty="0" err="1"/>
              <a:t>ה </a:t>
            </a:r>
            <a:r>
              <a:rPr lang="he-IL" sz="2000" b="1" dirty="0"/>
              <a:t>שָׁ</a:t>
            </a:r>
            <a:r>
              <a:rPr lang="he-IL" sz="2000" b="1" dirty="0" err="1"/>
              <a:t>ם </a:t>
            </a:r>
            <a:r>
              <a:rPr lang="he-IL" sz="2000" b="1" dirty="0"/>
              <a:t>עָמְדוּ סָלְלוּ וְחָלְמוּ </a:t>
            </a:r>
            <a:br>
              <a:rPr lang="he-IL" sz="2000" b="1" dirty="0"/>
            </a:br>
            <a:r>
              <a:rPr lang="he-IL" sz="2000" b="1" dirty="0" err="1"/>
              <a:t>מְסִלּו</a:t>
            </a:r>
            <a:r>
              <a:rPr lang="he-IL" sz="2000" b="1" dirty="0"/>
              <a:t>ֹת וּכְבִישִׁים.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יְרִיּוֹת </a:t>
            </a:r>
            <a:r>
              <a:rPr lang="he-IL" sz="2000" b="1" dirty="0" err="1"/>
              <a:t>פִּלְּחו</a:t>
            </a:r>
            <a:r>
              <a:rPr lang="he-IL" sz="2000" b="1" dirty="0"/>
              <a:t>ּ אֶת הַבֹּ</a:t>
            </a:r>
            <a:r>
              <a:rPr lang="he-IL" sz="2000" b="1" dirty="0" err="1"/>
              <a:t>קֶר </a:t>
            </a:r>
            <a:r>
              <a:rPr lang="he-IL" sz="2000" b="1" dirty="0"/>
              <a:t>פִּתְאוֹ</a:t>
            </a:r>
            <a:r>
              <a:rPr lang="he-IL" sz="2000" b="1" dirty="0" err="1"/>
              <a:t>ם, </a:t>
            </a:r>
            <a:br>
              <a:rPr lang="he-IL" sz="2000" b="1" dirty="0" err="1"/>
            </a:br>
            <a:r>
              <a:rPr lang="he-IL" sz="2000" b="1" dirty="0"/>
              <a:t>יְרִיּוֹת.</a:t>
            </a:r>
            <a:br>
              <a:rPr lang="he-IL" sz="2000" b="1" dirty="0"/>
            </a:br>
            <a:r>
              <a:rPr lang="he-IL" sz="2000" b="1" dirty="0"/>
              <a:t>פַּטִּישִׁים בְּיָדָם בְּנַפְשָׁם </a:t>
            </a:r>
            <a:r>
              <a:rPr lang="he-IL" sz="2000" b="1" dirty="0" err="1"/>
              <a:t>הַמְּ</a:t>
            </a:r>
            <a:r>
              <a:rPr lang="he-IL" sz="2000" b="1" dirty="0"/>
              <a:t>תוֹם, </a:t>
            </a:r>
            <a:br>
              <a:rPr lang="he-IL" sz="2000" b="1" dirty="0"/>
            </a:br>
            <a:r>
              <a:rPr lang="he-IL" sz="2000" b="1" dirty="0"/>
              <a:t>נָפְלוּ </a:t>
            </a:r>
            <a:r>
              <a:rPr lang="he-IL" sz="2000" b="1" dirty="0" err="1"/>
              <a:t>חָמ</a:t>
            </a:r>
            <a:r>
              <a:rPr lang="he-IL" sz="2000" b="1" dirty="0"/>
              <a:t>ֵש</a:t>
            </a:r>
            <a:r>
              <a:rPr lang="he-IL" sz="2000" b="1" dirty="0" err="1"/>
              <a:t>ׁ </a:t>
            </a:r>
            <a:r>
              <a:rPr lang="he-IL" sz="2000" b="1" dirty="0"/>
              <a:t>הַגְּוִיּוֹת.</a:t>
            </a:r>
            <a:endParaRPr lang="en-US" sz="2000" b="1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37050" y="136525"/>
            <a:ext cx="111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/>
              <a:t>אריה </a:t>
            </a:r>
          </a:p>
          <a:p>
            <a:r>
              <a:rPr lang="he-IL" b="1"/>
              <a:t>אולשבסקי</a:t>
            </a:r>
            <a:endParaRPr lang="en-US" b="1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132263" y="4024313"/>
            <a:ext cx="117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/>
              <a:t>אריה </a:t>
            </a:r>
          </a:p>
          <a:p>
            <a:r>
              <a:rPr lang="he-IL" b="1"/>
              <a:t>מורדוכוביץ</a:t>
            </a:r>
            <a:endParaRPr lang="en-US" b="1"/>
          </a:p>
        </p:txBody>
      </p:sp>
      <p:pic>
        <p:nvPicPr>
          <p:cNvPr id="10" name="חמישה יצאו מולדת לבנות-שרתי לך ארצי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12576" y="2996952"/>
            <a:ext cx="304800" cy="304800"/>
          </a:xfrm>
          <a:prstGeom prst="rect">
            <a:avLst/>
          </a:prstGeom>
        </p:spPr>
      </p:pic>
      <p:sp>
        <p:nvSpPr>
          <p:cNvPr id="11" name="חץ ימינה 10">
            <a:hlinkClick r:id="" action="ppaction://noaction"/>
          </p:cNvPr>
          <p:cNvSpPr/>
          <p:nvPr/>
        </p:nvSpPr>
        <p:spPr>
          <a:xfrm>
            <a:off x="0" y="6525344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6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87875" y="1039813"/>
            <a:ext cx="45561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e-IL" sz="2400" b="1" dirty="0"/>
              <a:t>וְקָמו</a:t>
            </a:r>
            <a:r>
              <a:rPr lang="he-IL" sz="2400" b="1" dirty="0" err="1"/>
              <a:t>ּ, </a:t>
            </a:r>
            <a:r>
              <a:rPr lang="he-IL" sz="2400" b="1" dirty="0"/>
              <a:t>וְקָמו</a:t>
            </a:r>
            <a:r>
              <a:rPr lang="he-IL" sz="2400" b="1" dirty="0" err="1"/>
              <a:t>ּ, </a:t>
            </a:r>
            <a:r>
              <a:rPr lang="he-IL" sz="2400" b="1" dirty="0"/>
              <a:t>וְקָמו</a:t>
            </a:r>
            <a:r>
              <a:rPr lang="he-IL" sz="2400" b="1" dirty="0" err="1"/>
              <a:t>ּ, </a:t>
            </a:r>
            <a:r>
              <a:rPr lang="he-IL" sz="2400" b="1" dirty="0"/>
              <a:t>וְקָמו</a:t>
            </a:r>
            <a:r>
              <a:rPr lang="he-IL" sz="2400" b="1" dirty="0" err="1"/>
              <a:t>ּ, </a:t>
            </a:r>
            <a:r>
              <a:rPr lang="he-IL" sz="2400" b="1" dirty="0"/>
              <a:t>וְקָמוּ </a:t>
            </a:r>
            <a:br>
              <a:rPr lang="he-IL" sz="2400" b="1" dirty="0"/>
            </a:br>
            <a:r>
              <a:rPr lang="he-IL" sz="2400" b="1" dirty="0"/>
              <a:t>בַּלַּ</a:t>
            </a:r>
            <a:r>
              <a:rPr lang="he-IL" sz="2400" b="1" dirty="0" err="1"/>
              <a:t>יְלָ</a:t>
            </a:r>
            <a:r>
              <a:rPr lang="he-IL" sz="2400" b="1" dirty="0"/>
              <a:t>ה </a:t>
            </a:r>
            <a:r>
              <a:rPr lang="he-IL" sz="2400" b="1" dirty="0" err="1"/>
              <a:t>בְּהֻצ</a:t>
            </a:r>
            <a:r>
              <a:rPr lang="he-IL" sz="2400" b="1" dirty="0"/>
              <a:t>ֵּת בֶּהָר</a:t>
            </a:r>
            <a:r>
              <a:rPr lang="he-IL" sz="2400" b="1" dirty="0" err="1"/>
              <a:t>ִים </a:t>
            </a:r>
            <a:r>
              <a:rPr lang="he-IL" sz="2400" b="1" dirty="0"/>
              <a:t>הָאִשִּׁים</a:t>
            </a:r>
            <a:br>
              <a:rPr lang="he-IL" sz="2400" b="1" dirty="0"/>
            </a:br>
            <a:r>
              <a:rPr lang="he-IL" sz="2400" b="1" dirty="0" err="1"/>
              <a:t>הָלְמו</a:t>
            </a:r>
            <a:r>
              <a:rPr lang="he-IL" sz="2400" b="1" dirty="0"/>
              <a:t>ּ מֵחָדָשׁ </a:t>
            </a:r>
            <a:r>
              <a:rPr lang="he-IL" sz="2400" b="1" dirty="0" err="1"/>
              <a:t>חֲמִ</a:t>
            </a:r>
            <a:r>
              <a:rPr lang="he-IL" sz="2400" b="1" dirty="0"/>
              <a:t>שּׁ</a:t>
            </a:r>
            <a:r>
              <a:rPr lang="he-IL" sz="2400" b="1" dirty="0" err="1"/>
              <a:t>ָה </a:t>
            </a:r>
            <a:r>
              <a:rPr lang="he-IL" sz="2400" b="1" dirty="0"/>
              <a:t>פַּטִּישִׁים</a:t>
            </a:r>
            <a:br>
              <a:rPr lang="he-IL" sz="2400" b="1" dirty="0"/>
            </a:br>
            <a:r>
              <a:rPr lang="he-IL" sz="2400" b="1" dirty="0" err="1"/>
              <a:t>וּמֵ</a:t>
            </a:r>
            <a:r>
              <a:rPr lang="he-IL" sz="2400" b="1" dirty="0"/>
              <a:t>אָז לֹא נָדַמּוּ.</a:t>
            </a:r>
            <a:br>
              <a:rPr lang="he-IL" sz="2400" b="1" dirty="0"/>
            </a:br>
            <a:r>
              <a:rPr lang="he-IL" sz="2400" b="1" dirty="0"/>
              <a:t/>
            </a:r>
            <a:br>
              <a:rPr lang="he-IL" sz="2400" b="1" dirty="0"/>
            </a:br>
            <a:r>
              <a:rPr lang="he-IL" sz="2400" b="1" dirty="0"/>
              <a:t>וְיֵשׁ </a:t>
            </a:r>
            <a:r>
              <a:rPr lang="he-IL" sz="2400" b="1" dirty="0" err="1"/>
              <a:t>כּ</a:t>
            </a:r>
            <a:r>
              <a:rPr lang="he-IL" sz="2400" b="1" dirty="0"/>
              <a:t>ִי בּוֹקְעוֹת לִרְגָע</a:t>
            </a:r>
            <a:r>
              <a:rPr lang="he-IL" sz="2400" b="1" dirty="0" err="1"/>
              <a:t>ִים </a:t>
            </a:r>
            <a:r>
              <a:rPr lang="he-IL" sz="2400" b="1" dirty="0"/>
              <a:t>אֲנָחוֹת וּלְחִישָׁה;</a:t>
            </a:r>
            <a:br>
              <a:rPr lang="he-IL" sz="2400" b="1" dirty="0"/>
            </a:br>
            <a:r>
              <a:rPr lang="he-IL" sz="2400" b="1" dirty="0" err="1"/>
              <a:t>בַּבַּיִ</a:t>
            </a:r>
            <a:r>
              <a:rPr lang="he-IL" sz="2400" b="1" dirty="0"/>
              <a:t>ת עָזְבוּ </a:t>
            </a:r>
            <a:r>
              <a:rPr lang="he-IL" sz="2400" b="1" dirty="0" err="1"/>
              <a:t>אֵ</a:t>
            </a:r>
            <a:r>
              <a:rPr lang="he-IL" sz="2400" b="1" dirty="0"/>
              <a:t>ם וְאָחו</a:t>
            </a:r>
            <a:r>
              <a:rPr lang="he-IL" sz="2400" b="1" dirty="0" err="1"/>
              <a:t>ֹת </a:t>
            </a:r>
            <a:r>
              <a:rPr lang="he-IL" sz="2400" b="1" dirty="0"/>
              <a:t>וְתִינוֹק </a:t>
            </a:r>
            <a:r>
              <a:rPr lang="he-IL" sz="2400" b="1" dirty="0" err="1"/>
              <a:t>וְאִ</a:t>
            </a:r>
            <a:r>
              <a:rPr lang="he-IL" sz="2400" b="1" dirty="0"/>
              <a:t>שָּׁה.</a:t>
            </a:r>
            <a:br>
              <a:rPr lang="he-IL" sz="2400" b="1" dirty="0"/>
            </a:br>
            <a:r>
              <a:rPr lang="he-IL" sz="2400" b="1" dirty="0"/>
              <a:t>אַף רֶגַע אֶחָד </a:t>
            </a:r>
            <a:r>
              <a:rPr lang="he-IL" sz="2400" b="1" dirty="0" err="1"/>
              <a:t>הַיָּ</a:t>
            </a:r>
            <a:r>
              <a:rPr lang="he-IL" sz="2400" b="1" dirty="0"/>
              <a:t>דַיִם </a:t>
            </a:r>
            <a:r>
              <a:rPr lang="he-IL" sz="2400" b="1" dirty="0" err="1"/>
              <a:t>לֹ</a:t>
            </a:r>
            <a:r>
              <a:rPr lang="he-IL" sz="2400" b="1" dirty="0"/>
              <a:t>א נָחוֹת,</a:t>
            </a:r>
            <a:br>
              <a:rPr lang="he-IL" sz="2400" b="1" dirty="0"/>
            </a:br>
            <a:r>
              <a:rPr lang="he-IL" sz="2400" b="1" dirty="0"/>
              <a:t>חֲמִשָּׁה </a:t>
            </a:r>
            <a:r>
              <a:rPr lang="he-IL" sz="2400" b="1" dirty="0" err="1"/>
              <a:t>יָצְ</a:t>
            </a:r>
            <a:r>
              <a:rPr lang="he-IL" sz="2400" b="1" dirty="0"/>
              <a:t>אוּ מוֹלֶד</a:t>
            </a:r>
            <a:r>
              <a:rPr lang="he-IL" sz="2400" b="1" dirty="0" err="1"/>
              <a:t>ֶת </a:t>
            </a:r>
            <a:r>
              <a:rPr lang="he-IL" sz="2400" b="1" dirty="0"/>
              <a:t>לִבְנוֹת –</a:t>
            </a:r>
            <a:br>
              <a:rPr lang="he-IL" sz="2400" b="1" dirty="0"/>
            </a:br>
            <a:r>
              <a:rPr lang="he-IL" sz="2400" b="1" dirty="0"/>
              <a:t>חֲמִשָּׁה. </a:t>
            </a:r>
          </a:p>
        </p:txBody>
      </p:sp>
      <p:pic>
        <p:nvPicPr>
          <p:cNvPr id="7172" name="Picture 4" descr="250px-%D7%A1%D7%9C%D7%A2_%D7%94%D7%A0%D7%A6%D7%97%D7%94_%D7%9C%D7%97%D7%9E%D7%99%D7%A9%D7%94_%D7%91%D7%94%D7%A8_%D7%94%D7%A8%D7%95%D7%9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60350"/>
            <a:ext cx="38877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8150" y="207963"/>
            <a:ext cx="985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/>
              <a:t>יהושע </a:t>
            </a:r>
          </a:p>
          <a:p>
            <a:r>
              <a:rPr lang="he-IL" b="1"/>
              <a:t>פוחבסקי</a:t>
            </a:r>
            <a:endParaRPr lang="en-US" b="1"/>
          </a:p>
        </p:txBody>
      </p:sp>
      <p:pic>
        <p:nvPicPr>
          <p:cNvPr id="7174" name="Picture 6" descr="506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21163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2475" y="3592513"/>
            <a:ext cx="67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/>
              <a:t>מגדל</a:t>
            </a:r>
          </a:p>
          <a:p>
            <a:r>
              <a:rPr lang="he-IL" b="1"/>
              <a:t>יצחק</a:t>
            </a:r>
            <a:endParaRPr lang="en-US" b="1"/>
          </a:p>
        </p:txBody>
      </p:sp>
      <p:pic>
        <p:nvPicPr>
          <p:cNvPr id="7176" name="Picture 8" descr="094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221163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925763" y="366553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/>
              <a:t>משה בר</a:t>
            </a:r>
          </a:p>
          <a:p>
            <a:r>
              <a:rPr lang="he-IL" b="1"/>
              <a:t>גיורא</a:t>
            </a:r>
            <a:endParaRPr lang="en-US" b="1"/>
          </a:p>
        </p:txBody>
      </p:sp>
      <p:sp>
        <p:nvSpPr>
          <p:cNvPr id="10" name="חץ ימינה 9">
            <a:hlinkClick r:id="" action="ppaction://noaction"/>
          </p:cNvPr>
          <p:cNvSpPr/>
          <p:nvPr/>
        </p:nvSpPr>
        <p:spPr>
          <a:xfrm>
            <a:off x="0" y="6525344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Nd9GcQV9LZl8wOuM7hcg7wltNXhBxdKc-GvzfqONV5TXZMo--lBl9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79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ANd9GcTwEakukRw7qR_PTf5ckZl3ngzkq8wCkUkQjaNRwAKBj9dlz-FY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9713"/>
            <a:ext cx="4787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ANd9GcRhZa_JnHv3Z7N0-zS18-o1Xc_EJ3IClv3Li7pWPwYiIx0iyIp35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0"/>
            <a:ext cx="2686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7451725" y="136525"/>
            <a:ext cx="160496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אברהם לוינסון</a:t>
            </a:r>
          </a:p>
          <a:p>
            <a:r>
              <a:rPr lang="he-IL"/>
              <a:t>דוד זהבי.</a:t>
            </a:r>
          </a:p>
          <a:p>
            <a:endParaRPr lang="he-IL"/>
          </a:p>
          <a:p>
            <a:endParaRPr lang="he-IL"/>
          </a:p>
          <a:p>
            <a:endParaRPr lang="he-IL"/>
          </a:p>
          <a:p>
            <a:r>
              <a:rPr lang="he-IL" b="1"/>
              <a:t>מִסִּבְלוֹת גּוֹרָל פָּרוּעַ</a:t>
            </a:r>
            <a:br>
              <a:rPr lang="he-IL" b="1"/>
            </a:br>
            <a:r>
              <a:rPr lang="he-IL" b="1"/>
              <a:t>מִצּוּקוֹת חַיֵּי רָזוֹן</a:t>
            </a:r>
            <a:br>
              <a:rPr lang="he-IL" b="1"/>
            </a:br>
            <a:r>
              <a:rPr lang="he-IL" b="1"/>
              <a:t>מֵאֶתְמוֹל בִּלְתִּי יָדוּעַ</a:t>
            </a:r>
            <a:br>
              <a:rPr lang="he-IL" b="1"/>
            </a:br>
            <a:r>
              <a:rPr lang="he-IL" b="1"/>
              <a:t>וּמָחָר לְלֹא חָזוֹן –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צִבּוּרֵנוּ מְלֻכָּד</a:t>
            </a:r>
            <a:br>
              <a:rPr lang="he-IL" b="1"/>
            </a:br>
            <a:r>
              <a:rPr lang="he-IL" b="1"/>
              <a:t>לְמַחֲנֶה עָמָל אֶחָד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נֶאֱבַקְנוּ וְנִלְחַמְנוּ</a:t>
            </a:r>
            <a:br>
              <a:rPr lang="he-IL" b="1"/>
            </a:br>
            <a:r>
              <a:rPr lang="he-IL" b="1"/>
              <a:t>לְדַרְכֵּנוּ הַיְּחִידָה</a:t>
            </a:r>
            <a:br>
              <a:rPr lang="he-IL" b="1"/>
            </a:br>
            <a:r>
              <a:rPr lang="he-IL" b="1"/>
              <a:t>נֶאֱרַגְנוּ וְנִרְקַמְנוּ</a:t>
            </a:r>
            <a:br>
              <a:rPr lang="he-IL" b="1"/>
            </a:br>
            <a:r>
              <a:rPr lang="he-IL" b="1"/>
              <a:t>בְּמַסֶּכֶת עֲבוֹדָה.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endParaRPr lang="en-US" b="1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219700" y="3573463"/>
            <a:ext cx="20367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/>
              <a:t>וְלֻכַּדְנוּ יָד בְּיָד</a:t>
            </a:r>
            <a:br>
              <a:rPr lang="he-IL" b="1"/>
            </a:br>
            <a:r>
              <a:rPr lang="he-IL" b="1"/>
              <a:t>לְמַחֲנֵה עָמָל אֶחָד.</a:t>
            </a:r>
            <a:br>
              <a:rPr lang="he-IL" b="1"/>
            </a:br>
            <a:r>
              <a:rPr lang="he-IL" b="1"/>
              <a:t/>
            </a:r>
            <a:br>
              <a:rPr lang="he-IL" b="1"/>
            </a:br>
            <a:r>
              <a:rPr lang="he-IL" b="1"/>
              <a:t>וּמֵעַל רֹאשׁ מַחֲנֵנוּ</a:t>
            </a:r>
            <a:br>
              <a:rPr lang="he-IL" b="1"/>
            </a:br>
            <a:r>
              <a:rPr lang="he-IL" b="1"/>
              <a:t>בָּרָמָה שָׁם קוֹל נִשְׁמָע:</a:t>
            </a:r>
            <a:br>
              <a:rPr lang="he-IL" b="1"/>
            </a:br>
            <a:r>
              <a:rPr lang="he-IL" b="1"/>
              <a:t>קוֹל הָעָם קוֹרֵא אֵלֵינוּ</a:t>
            </a:r>
            <a:br>
              <a:rPr lang="he-IL" b="1"/>
            </a:br>
            <a:r>
              <a:rPr lang="he-IL" b="1"/>
              <a:t>לְכִבּוּשׁ לְהַגְשָׁמָה</a:t>
            </a:r>
            <a:endParaRPr lang="en-US" b="1"/>
          </a:p>
        </p:txBody>
      </p:sp>
      <p:pic>
        <p:nvPicPr>
          <p:cNvPr id="7175" name="Picture 12" descr="ANd9GcQV9LZl8wOuM7hcg7wltNXhBxdKc-GvzfqONV5TXZMo--lBl9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79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חץ ימינה 8">
            <a:hlinkClick r:id="" action="ppaction://noaction"/>
          </p:cNvPr>
          <p:cNvSpPr/>
          <p:nvPr/>
        </p:nvSpPr>
        <p:spPr>
          <a:xfrm>
            <a:off x="0" y="6237312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AutoShape 5" descr="2Q=="/>
          <p:cNvSpPr>
            <a:spLocks noChangeAspect="1" noChangeArrowheads="1"/>
          </p:cNvSpPr>
          <p:nvPr/>
        </p:nvSpPr>
        <p:spPr bwMode="auto">
          <a:xfrm>
            <a:off x="89249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3316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3317" name="Picture 9" descr="ANd9GcRL_wGIUTHh6E2Qa7KELQaFMRGfBV9Tdv9PnFSaNxZ99DWeWe-IM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872538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804248" y="280988"/>
            <a:ext cx="218100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b="1" dirty="0" smtClean="0"/>
              <a:t>מילים : </a:t>
            </a:r>
            <a:r>
              <a:rPr lang="he-IL" b="1" dirty="0" err="1" smtClean="0"/>
              <a:t>פנחס</a:t>
            </a:r>
            <a:r>
              <a:rPr lang="he-IL" b="1" dirty="0" smtClean="0"/>
              <a:t> לנדר</a:t>
            </a:r>
          </a:p>
          <a:p>
            <a:endParaRPr lang="he-IL" b="1" dirty="0" smtClean="0"/>
          </a:p>
          <a:p>
            <a:r>
              <a:rPr lang="he-IL" dirty="0"/>
              <a:t/>
            </a:r>
            <a:br>
              <a:rPr lang="he-IL" dirty="0"/>
            </a:br>
            <a:r>
              <a:rPr lang="he-IL" sz="2000" b="1" dirty="0" smtClean="0"/>
              <a:t>מָלְא</a:t>
            </a:r>
            <a:r>
              <a:rPr lang="he-IL" sz="2000" b="1" dirty="0" err="1" smtClean="0"/>
              <a:t>וּ </a:t>
            </a:r>
            <a:r>
              <a:rPr lang="he-IL" sz="2000" b="1" dirty="0"/>
              <a:t>אֲסָמֵינוּ בָּר וִיקָבֵינוּ </a:t>
            </a:r>
            <a:r>
              <a:rPr lang="he-IL" sz="2000" b="1" dirty="0" err="1"/>
              <a:t>יַי</a:t>
            </a:r>
            <a:r>
              <a:rPr lang="he-IL" sz="2000" b="1" dirty="0"/>
              <a:t>ִן</a:t>
            </a:r>
            <a:br>
              <a:rPr lang="he-IL" sz="2000" b="1" dirty="0"/>
            </a:br>
            <a:r>
              <a:rPr lang="he-IL" sz="2000" b="1" dirty="0"/>
              <a:t>בָּתֵּינוּ </a:t>
            </a:r>
            <a:r>
              <a:rPr lang="he-IL" sz="2000" b="1" dirty="0" err="1"/>
              <a:t>הוֹמִ</a:t>
            </a:r>
            <a:r>
              <a:rPr lang="he-IL" sz="2000" b="1" dirty="0"/>
              <a:t>ים, הוֹמִים מִתִּינוֹ</a:t>
            </a:r>
            <a:r>
              <a:rPr lang="he-IL" sz="2000" b="1" dirty="0" err="1"/>
              <a:t>קוֹת</a:t>
            </a: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וּבְהֶמְתֵּנוּ </a:t>
            </a:r>
            <a:r>
              <a:rPr lang="he-IL" sz="2000" b="1" dirty="0" err="1"/>
              <a:t>פּוֹ</a:t>
            </a:r>
            <a:r>
              <a:rPr lang="he-IL" sz="2000" b="1" dirty="0"/>
              <a:t>רָה –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מָה עוֹד תְּבַקְּשִׁי מֵאִתָּנוּ </a:t>
            </a:r>
            <a:r>
              <a:rPr lang="he-IL" sz="2000" b="1" dirty="0" err="1"/>
              <a:t>מְכוֹ</a:t>
            </a:r>
            <a:r>
              <a:rPr lang="he-IL" sz="2000" b="1" dirty="0"/>
              <a:t>רָה</a:t>
            </a:r>
            <a:br>
              <a:rPr lang="he-IL" sz="2000" b="1" dirty="0"/>
            </a:br>
            <a:r>
              <a:rPr lang="he-IL" sz="2000" b="1" dirty="0"/>
              <a:t>וְאֵין</a:t>
            </a:r>
            <a:r>
              <a:rPr lang="he-IL" sz="2000" b="1" dirty="0" err="1"/>
              <a:t>, </a:t>
            </a:r>
            <a:r>
              <a:rPr lang="he-IL" sz="2000" b="1" dirty="0"/>
              <a:t>וְאֵין עֲדַיִן?</a:t>
            </a:r>
            <a:br>
              <a:rPr lang="he-IL" sz="2000" b="1" dirty="0"/>
            </a:br>
            <a:r>
              <a:rPr lang="he-IL" sz="2000" b="1" dirty="0"/>
              <a:t>מָה עוֹד תְּבַקְּשִׁי מֵאִתָּנוּ </a:t>
            </a:r>
            <a:r>
              <a:rPr lang="he-IL" sz="2000" b="1" dirty="0" err="1"/>
              <a:t>מְכוֹ</a:t>
            </a:r>
            <a:r>
              <a:rPr lang="he-IL" sz="2000" b="1" dirty="0"/>
              <a:t>רָה</a:t>
            </a:r>
            <a:br>
              <a:rPr lang="he-IL" sz="2000" b="1" dirty="0"/>
            </a:br>
            <a:r>
              <a:rPr lang="he-IL" sz="2000" b="1" dirty="0"/>
              <a:t>וְאֵין</a:t>
            </a:r>
            <a:r>
              <a:rPr lang="he-IL" sz="2000" b="1" dirty="0" err="1"/>
              <a:t>, </a:t>
            </a:r>
            <a:r>
              <a:rPr lang="he-IL" sz="2000" b="1" dirty="0"/>
              <a:t>וְאֵין עֲדַיִן?</a:t>
            </a:r>
            <a:endParaRPr lang="en-US" sz="2000" b="1" dirty="0"/>
          </a:p>
        </p:txBody>
      </p:sp>
      <p:pic>
        <p:nvPicPr>
          <p:cNvPr id="9" name="12 מלאו אסמינו בר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260648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7411" name="Picture 7" descr="0000023230_1_we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1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ANd9GcQc-pp-fRDNaeasexA2lLL2y0OE2iiVTEl7Ilz6eh4JEgbXfsYc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0"/>
            <a:ext cx="27241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382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2708275"/>
            <a:ext cx="28178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6249361" y="0"/>
            <a:ext cx="265175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 dirty="0" smtClean="0"/>
              <a:t>צמרת היער</a:t>
            </a:r>
          </a:p>
          <a:p>
            <a:r>
              <a:rPr lang="he-IL" b="1" dirty="0" smtClean="0"/>
              <a:t>מילים</a:t>
            </a:r>
            <a:r>
              <a:rPr lang="he-IL" b="1" dirty="0"/>
              <a:t>:</a:t>
            </a:r>
            <a:r>
              <a:rPr lang="he-IL" dirty="0"/>
              <a:t> </a:t>
            </a:r>
            <a:r>
              <a:rPr lang="he-IL" b="1" dirty="0" smtClean="0"/>
              <a:t>זרובבל גלעד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sz="2000" b="1" dirty="0"/>
              <a:t>צוֹחֶקֶת צַמֶּרֶת </a:t>
            </a:r>
            <a:r>
              <a:rPr lang="he-IL" sz="2000" b="1" dirty="0" err="1"/>
              <a:t>הַיּ</a:t>
            </a:r>
            <a:r>
              <a:rPr lang="he-IL" sz="2000" b="1" dirty="0"/>
              <a:t>ַעַר</a:t>
            </a:r>
            <a:br>
              <a:rPr lang="he-IL" sz="2000" b="1" dirty="0"/>
            </a:br>
            <a:r>
              <a:rPr lang="he-IL" sz="2000" b="1" dirty="0"/>
              <a:t>מוּל לֶטֶ</a:t>
            </a:r>
            <a:r>
              <a:rPr lang="he-IL" sz="2000" b="1" dirty="0" err="1"/>
              <a:t>ף </a:t>
            </a:r>
            <a:r>
              <a:rPr lang="he-IL" sz="2000" b="1" dirty="0"/>
              <a:t>מוּפָז </a:t>
            </a:r>
            <a:r>
              <a:rPr lang="he-IL" sz="2000" b="1" dirty="0" err="1"/>
              <a:t>שׁ</a:t>
            </a:r>
            <a:r>
              <a:rPr lang="he-IL" sz="2000" b="1" dirty="0"/>
              <a:t>ֶל חַמָּה;</a:t>
            </a:r>
            <a:br>
              <a:rPr lang="he-IL" sz="2000" b="1" dirty="0"/>
            </a:br>
            <a:r>
              <a:rPr lang="he-IL" sz="2000" b="1" dirty="0"/>
              <a:t>בָּאָחוּ </a:t>
            </a:r>
            <a:r>
              <a:rPr lang="he-IL" sz="2000" b="1" dirty="0" err="1"/>
              <a:t>מֵעֵ</a:t>
            </a:r>
            <a:r>
              <a:rPr lang="he-IL" sz="2000" b="1" dirty="0"/>
              <a:t>בֶר לַדֶּרֶךְ</a:t>
            </a:r>
            <a:br>
              <a:rPr lang="he-IL" sz="2000" b="1" dirty="0"/>
            </a:br>
            <a:r>
              <a:rPr lang="he-IL" sz="2000" b="1" dirty="0" err="1"/>
              <a:t>רוֹע</a:t>
            </a:r>
            <a:r>
              <a:rPr lang="he-IL" sz="2000" b="1" dirty="0"/>
              <a:t>ַת </a:t>
            </a:r>
            <a:r>
              <a:rPr lang="he-IL" sz="2000" b="1" dirty="0" err="1"/>
              <a:t>אַוָּ</a:t>
            </a:r>
            <a:r>
              <a:rPr lang="he-IL" sz="2000" b="1" dirty="0"/>
              <a:t>זִים נִרְדָּמָה.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וְעָבִים מַפְלִיגוֹת בָּרָקִיעַ,</a:t>
            </a:r>
            <a:br>
              <a:rPr lang="he-IL" sz="2000" b="1" dirty="0"/>
            </a:br>
            <a:r>
              <a:rPr lang="he-IL" sz="2000" b="1" dirty="0"/>
              <a:t>קִילוֹן </a:t>
            </a:r>
            <a:r>
              <a:rPr lang="he-IL" sz="2000" b="1" dirty="0" err="1"/>
              <a:t>עַ</a:t>
            </a:r>
            <a:r>
              <a:rPr lang="he-IL" sz="2000" b="1" dirty="0"/>
              <a:t>ל הַבְּאֵר </a:t>
            </a:r>
            <a:r>
              <a:rPr lang="he-IL" sz="2000" b="1" dirty="0" err="1"/>
              <a:t>מְדַ</a:t>
            </a:r>
            <a:r>
              <a:rPr lang="he-IL" sz="2000" b="1" dirty="0"/>
              <a:t>דֶּה;</a:t>
            </a:r>
            <a:br>
              <a:rPr lang="he-IL" sz="2000" b="1" dirty="0"/>
            </a:br>
            <a:r>
              <a:rPr lang="he-IL" sz="2000" b="1" dirty="0" err="1"/>
              <a:t>אִכ</a:t>
            </a:r>
            <a:r>
              <a:rPr lang="he-IL" sz="2000" b="1" dirty="0"/>
              <a:t>ָּ</a:t>
            </a:r>
            <a:r>
              <a:rPr lang="he-IL" sz="2000" b="1" dirty="0" err="1"/>
              <a:t>ר </a:t>
            </a:r>
            <a:r>
              <a:rPr lang="he-IL" sz="2000" b="1" dirty="0"/>
              <a:t>בְּחֻלְצָה </a:t>
            </a:r>
            <a:r>
              <a:rPr lang="he-IL" sz="2000" b="1" dirty="0" err="1"/>
              <a:t>מָאֳד</a:t>
            </a:r>
            <a:r>
              <a:rPr lang="he-IL" sz="2000" b="1" dirty="0"/>
              <a:t>ֶמֶת</a:t>
            </a:r>
            <a:br>
              <a:rPr lang="he-IL" sz="2000" b="1" dirty="0"/>
            </a:br>
            <a:r>
              <a:rPr lang="he-IL" sz="2000" b="1" dirty="0"/>
              <a:t>אוֹלֵם </a:t>
            </a:r>
            <a:r>
              <a:rPr lang="he-IL" sz="2000" b="1" dirty="0" err="1"/>
              <a:t>אֲלֻמּו</a:t>
            </a:r>
            <a:r>
              <a:rPr lang="he-IL" sz="2000" b="1" dirty="0"/>
              <a:t>ֹת בַּשָּׂדֶה.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יַלְדָּתִי </a:t>
            </a:r>
            <a:r>
              <a:rPr lang="he-IL" sz="2000" b="1" dirty="0" err="1"/>
              <a:t>צְלוּלַ</a:t>
            </a:r>
            <a:r>
              <a:rPr lang="he-IL" sz="2000" b="1" dirty="0"/>
              <a:t>ת </a:t>
            </a:r>
            <a:r>
              <a:rPr lang="he-IL" sz="2000" b="1" dirty="0" err="1"/>
              <a:t>הָעֵינ</a:t>
            </a:r>
            <a:r>
              <a:rPr lang="he-IL" sz="2000" b="1" dirty="0"/>
              <a:t>ַיִם,</a:t>
            </a:r>
            <a:br>
              <a:rPr lang="he-IL" sz="2000" b="1" dirty="0"/>
            </a:br>
            <a:r>
              <a:rPr lang="he-IL" sz="2000" b="1" dirty="0"/>
              <a:t>יַלְד</a:t>
            </a:r>
            <a:r>
              <a:rPr lang="he-IL" sz="2000" b="1" dirty="0" err="1"/>
              <a:t>ָּה זְהֻ</a:t>
            </a:r>
            <a:r>
              <a:rPr lang="he-IL" sz="2000" b="1" dirty="0"/>
              <a:t>בַּ</a:t>
            </a:r>
            <a:r>
              <a:rPr lang="he-IL" sz="2000" b="1" dirty="0" err="1"/>
              <a:t>ת </a:t>
            </a:r>
            <a:r>
              <a:rPr lang="he-IL" sz="2000" b="1" dirty="0"/>
              <a:t>הַצַּמָּה,</a:t>
            </a:r>
            <a:br>
              <a:rPr lang="he-IL" sz="2000" b="1" dirty="0"/>
            </a:br>
            <a:r>
              <a:rPr lang="he-IL" sz="2000" b="1" dirty="0"/>
              <a:t>אַל תִּתְּנִי לוֹ לַקֶּסֶם הַגּוֹיִי</a:t>
            </a:r>
            <a:br>
              <a:rPr lang="he-IL" sz="2000" b="1" dirty="0"/>
            </a:br>
            <a:r>
              <a:rPr lang="he-IL" sz="2000" b="1" dirty="0"/>
              <a:t>לִמְשֹׁךְ אֶת לִבּ</a:t>
            </a:r>
            <a:r>
              <a:rPr lang="he-IL" sz="2000" b="1" dirty="0" err="1"/>
              <a:t>ֵךְ </a:t>
            </a:r>
            <a:r>
              <a:rPr lang="he-IL" sz="2000" b="1" dirty="0"/>
              <a:t>בְּעָרְמָה.</a:t>
            </a:r>
            <a:endParaRPr lang="en-US" sz="2000" b="1" dirty="0"/>
          </a:p>
        </p:txBody>
      </p:sp>
      <p:pic>
        <p:nvPicPr>
          <p:cNvPr id="8" name="tzokheket-tzameret-haya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56592" y="2924944"/>
            <a:ext cx="304800" cy="304800"/>
          </a:xfrm>
          <a:prstGeom prst="rect">
            <a:avLst/>
          </a:prstGeom>
        </p:spPr>
      </p:pic>
      <p:sp>
        <p:nvSpPr>
          <p:cNvPr id="9" name="חץ ימינה 8">
            <a:hlinkClick r:id="" action="ppaction://noaction"/>
          </p:cNvPr>
          <p:cNvSpPr/>
          <p:nvPr/>
        </p:nvSpPr>
        <p:spPr>
          <a:xfrm>
            <a:off x="0" y="6237312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854700" y="182563"/>
            <a:ext cx="28416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000" b="1" dirty="0"/>
              <a:t>הַדְּלִי עַל הַבְּאֵר מְטַפְטֵף </a:t>
            </a:r>
            <a:r>
              <a:rPr lang="he-IL" sz="2000" b="1" dirty="0" err="1"/>
              <a:t>לו</a:t>
            </a:r>
            <a:r>
              <a:rPr lang="he-IL" sz="2000" b="1" dirty="0"/>
              <a:t>ֹ,</a:t>
            </a:r>
            <a:br>
              <a:rPr lang="he-IL" sz="2000" b="1" dirty="0"/>
            </a:br>
            <a:r>
              <a:rPr lang="he-IL" sz="2000" b="1" dirty="0"/>
              <a:t>צְחוֹק</a:t>
            </a:r>
            <a:r>
              <a:rPr lang="he-IL" sz="2000" b="1" dirty="0" err="1"/>
              <a:t>ֵךְ </a:t>
            </a:r>
            <a:r>
              <a:rPr lang="he-IL" sz="2000" b="1" dirty="0"/>
              <a:t>מְלַבְלֵב בַּחָרְש</a:t>
            </a:r>
            <a:r>
              <a:rPr lang="he-IL" sz="2000" b="1" dirty="0" err="1"/>
              <a:t>ָׁה </a:t>
            </a:r>
            <a:r>
              <a:rPr lang="he-IL" sz="2000" b="1" dirty="0"/>
              <a:t>–</a:t>
            </a:r>
            <a:br>
              <a:rPr lang="he-IL" sz="2000" b="1" dirty="0"/>
            </a:br>
            <a:r>
              <a:rPr lang="he-IL" sz="2000" b="1" dirty="0" err="1"/>
              <a:t>הָאִ</a:t>
            </a:r>
            <a:r>
              <a:rPr lang="he-IL" sz="2000" b="1" dirty="0"/>
              <a:t>כָּ</a:t>
            </a:r>
            <a:r>
              <a:rPr lang="he-IL" sz="2000" b="1" dirty="0" err="1"/>
              <a:t>ר </a:t>
            </a:r>
            <a:r>
              <a:rPr lang="he-IL" sz="2000" b="1" dirty="0"/>
              <a:t>בַּשָּׂדֶה </a:t>
            </a:r>
            <a:r>
              <a:rPr lang="he-IL" sz="2000" b="1" dirty="0" err="1"/>
              <a:t>מִתְמַת</a:t>
            </a:r>
            <a:r>
              <a:rPr lang="he-IL" sz="2000" b="1" dirty="0"/>
              <a:t>ֵּחַ;</a:t>
            </a:r>
            <a:br>
              <a:rPr lang="he-IL" sz="2000" b="1" dirty="0"/>
            </a:br>
            <a:r>
              <a:rPr lang="he-IL" sz="2000" b="1" dirty="0"/>
              <a:t>רָעָה שְׁתִיקָתוֹ </a:t>
            </a:r>
            <a:r>
              <a:rPr lang="he-IL" sz="2000" b="1" dirty="0" err="1"/>
              <a:t>וְקָ</a:t>
            </a:r>
            <a:r>
              <a:rPr lang="he-IL" sz="2000" b="1" dirty="0"/>
              <a:t>שָׁה.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הַדְּלִי עַל הַבְּאֵר מְטַפְטֵף לוֹ</a:t>
            </a:r>
            <a:br>
              <a:rPr lang="he-IL" sz="2000" b="1" dirty="0"/>
            </a:br>
            <a:r>
              <a:rPr lang="he-IL" sz="2000" b="1" dirty="0"/>
              <a:t>בָּאָחוּ רוֹגְזָה הָרוֹעָה;</a:t>
            </a:r>
            <a:br>
              <a:rPr lang="he-IL" sz="2000" b="1" dirty="0"/>
            </a:br>
            <a:r>
              <a:rPr lang="he-IL" sz="2000" b="1" dirty="0"/>
              <a:t>הַבְּאֵר, </a:t>
            </a:r>
            <a:r>
              <a:rPr lang="he-IL" sz="2000" b="1" dirty="0" err="1"/>
              <a:t>הַשּ</a:t>
            </a:r>
            <a:r>
              <a:rPr lang="he-IL" sz="2000" b="1" dirty="0"/>
              <a:t>ָׂדֶה וְהַיַּעַר,</a:t>
            </a:r>
            <a:br>
              <a:rPr lang="he-IL" sz="2000" b="1" dirty="0"/>
            </a:br>
            <a:r>
              <a:rPr lang="he-IL" sz="2000" b="1" dirty="0"/>
              <a:t>לֹא לָךְ </a:t>
            </a:r>
            <a:r>
              <a:rPr lang="he-IL" sz="2000" b="1" dirty="0" err="1"/>
              <a:t>הֵ</a:t>
            </a:r>
            <a:r>
              <a:rPr lang="he-IL" sz="2000" b="1" dirty="0"/>
              <a:t>ם, לֹא לָךְ</a:t>
            </a:r>
            <a:r>
              <a:rPr lang="he-IL" sz="2000" b="1" dirty="0" err="1"/>
              <a:t>, </a:t>
            </a:r>
            <a:r>
              <a:rPr lang="he-IL" sz="2000" b="1" dirty="0"/>
              <a:t>הַזָּרָה.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יַלְדָּתִי </a:t>
            </a:r>
            <a:r>
              <a:rPr lang="he-IL" sz="2000" b="1" dirty="0" err="1"/>
              <a:t>צְלוּלַ</a:t>
            </a:r>
            <a:r>
              <a:rPr lang="he-IL" sz="2000" b="1" dirty="0"/>
              <a:t>ת </a:t>
            </a:r>
            <a:r>
              <a:rPr lang="he-IL" sz="2000" b="1" dirty="0" err="1"/>
              <a:t>הָעֵינ</a:t>
            </a:r>
            <a:r>
              <a:rPr lang="he-IL" sz="2000" b="1" dirty="0"/>
              <a:t>ַיִם,</a:t>
            </a:r>
            <a:br>
              <a:rPr lang="he-IL" sz="2000" b="1" dirty="0"/>
            </a:br>
            <a:r>
              <a:rPr lang="he-IL" sz="2000" b="1" dirty="0"/>
              <a:t>יַלְדָּה </a:t>
            </a:r>
            <a:r>
              <a:rPr lang="he-IL" sz="2000" b="1" dirty="0" err="1"/>
              <a:t>זְהֻ</a:t>
            </a:r>
            <a:r>
              <a:rPr lang="he-IL" sz="2000" b="1" dirty="0"/>
              <a:t>בָּ</a:t>
            </a:r>
            <a:r>
              <a:rPr lang="he-IL" sz="2000" b="1" dirty="0" err="1"/>
              <a:t>ה וּרְנוּנ</a:t>
            </a:r>
            <a:r>
              <a:rPr lang="he-IL" sz="2000" b="1" dirty="0"/>
              <a:t>ָה –</a:t>
            </a:r>
            <a:br>
              <a:rPr lang="he-IL" sz="2000" b="1" dirty="0"/>
            </a:br>
            <a:r>
              <a:rPr lang="he-IL" sz="2000" b="1" dirty="0"/>
              <a:t>מִתַּחַת </a:t>
            </a:r>
            <a:r>
              <a:rPr lang="he-IL" sz="2000" b="1" dirty="0" err="1"/>
              <a:t>לַקּ</a:t>
            </a:r>
            <a:r>
              <a:rPr lang="he-IL" sz="2000" b="1" dirty="0"/>
              <a:t>ֶסֶ</a:t>
            </a:r>
            <a:r>
              <a:rPr lang="he-IL" sz="2000" b="1" dirty="0" err="1"/>
              <a:t>ם </a:t>
            </a:r>
            <a:r>
              <a:rPr lang="he-IL" sz="2000" b="1" dirty="0"/>
              <a:t>הַגּוֹ</a:t>
            </a:r>
            <a:r>
              <a:rPr lang="he-IL" sz="2000" b="1" dirty="0" err="1"/>
              <a:t>יִי</a:t>
            </a: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מַאֲכֶלֶת רוֹצַח</a:t>
            </a:r>
            <a:r>
              <a:rPr lang="he-IL" sz="2000" b="1" dirty="0" err="1"/>
              <a:t>ַת </a:t>
            </a:r>
            <a:r>
              <a:rPr lang="he-IL" sz="2000" b="1" dirty="0"/>
              <a:t>טְמוּנָה</a:t>
            </a:r>
            <a:r>
              <a:rPr lang="he-IL" sz="2000" dirty="0"/>
              <a:t> </a:t>
            </a:r>
            <a:endParaRPr lang="en-US" sz="2000" dirty="0"/>
          </a:p>
        </p:txBody>
      </p:sp>
      <p:sp>
        <p:nvSpPr>
          <p:cNvPr id="18435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8436" name="Picture 8" descr="13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8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zrubavel-gilad-138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19796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0000040829_1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0"/>
            <a:ext cx="38877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11813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716338"/>
            <a:ext cx="42481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263"/>
            <a:ext cx="2339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חץ ימינה 8">
            <a:hlinkClick r:id="" action="ppaction://noaction"/>
          </p:cNvPr>
          <p:cNvSpPr/>
          <p:nvPr/>
        </p:nvSpPr>
        <p:spPr>
          <a:xfrm>
            <a:off x="0" y="6237312"/>
            <a:ext cx="683568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13869</TotalTime>
  <Words>70</Words>
  <Application>Microsoft Office PowerPoint</Application>
  <PresentationFormat>‫הצגה על המסך (4:3)</PresentationFormat>
  <Paragraphs>33</Paragraphs>
  <Slides>9</Slides>
  <Notes>0</Notes>
  <HiddenSlides>9</HiddenSlides>
  <MMClips>6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עיצוב ברירת מחדל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onefamily</dc:creator>
  <cp:lastModifiedBy>fridman</cp:lastModifiedBy>
  <cp:revision>1230</cp:revision>
  <dcterms:created xsi:type="dcterms:W3CDTF">2009-12-12T20:37:39Z</dcterms:created>
  <dcterms:modified xsi:type="dcterms:W3CDTF">2022-07-10T20:01:12Z</dcterms:modified>
</cp:coreProperties>
</file>