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87" r:id="rId2"/>
    <p:sldId id="353" r:id="rId3"/>
    <p:sldId id="356" r:id="rId4"/>
    <p:sldId id="368" r:id="rId5"/>
    <p:sldId id="355" r:id="rId6"/>
    <p:sldId id="379" r:id="rId7"/>
    <p:sldId id="298" r:id="rId8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C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4E08A6C6-5061-4E60-A6B9-F4C80D958BA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E318-0A59-4C0C-BD83-90344691354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5C1-039C-44E0-A698-5B4036C146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789B-6C4C-4B12-B50A-78A503F2FF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9C7D-88D2-4A30-8F2B-23804029AD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DC050-D23D-45F6-89AC-65145F0CC3B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DB89-24E2-4668-A4FF-1C4E2B3723B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4842-BE63-4B39-9A04-023B0DF1A4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A5F01-9ACF-4F77-91F8-98E49F43D55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5965-0CFF-47EF-9D32-71EA4D06F2C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CC25-30CF-40AA-AA64-3DE4EC62E3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C30B-F139-4C7C-B014-EEA00DF978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9DA154B8-FB0E-4A03-9341-DF410760DA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lum bright="48000" contrast="-6000"/>
          </a:blip>
          <a:srcRect l="1584" t="2962" r="2605" b="3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emereshet.co.il/artist.asp?id=192" TargetMode="External"/><Relationship Id="rId2" Type="http://schemas.openxmlformats.org/officeDocument/2006/relationships/hyperlink" Target="http://zemereshet.co.il/artist.asp?id=11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Music\&#1508;&#1492;%20&#1489;&#1488;&#1512;&#1509;%20&#1495;&#1502;&#1491;&#1514;%20&#1488;&#1489;&#1493;&#1514;%20-%20&#1513;&#1497;&#1512;&#1497;%20&#1492;&#1502;&#1491;&#1497;&#1504;&#1492;%20&#1513;&#1489;&#1491;&#1512;&#1498;\01\06-&#1513;&#1488;&#1493;%20&#1510;&#1497;&#1493;&#1504;&#1492;%20&#1504;&#1505;%20&#1493;&#1491;&#1490;&#1500;.mp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he/6/6e/Idelso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20%20&#1492;&#1489;&#1493;%20&#1500;&#1489;&#1504;&#1497;&#1501;.mp3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Desktop\&#1502;&#1510;&#1490;&#1514;%20&#1488;&#1512;&#1493;&#1494;&#1492;%20&#1500;&#1508;&#1493;&#1501;\&#1513;&#1497;&#1512;&#1497;&#1501;%20&#1508;&#1493;&#1501;\02%20&#1513;&#1497;&#1512;&#1497;&#1501;%20&#1506;&#1491;%20&#1499;&#1488;&#1503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/>
          <a:lstStyle/>
          <a:p>
            <a:r>
              <a:rPr lang="he-IL" dirty="0" smtClean="0"/>
              <a:t>הנה לנו ניגון יש...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6400800" cy="175260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0" y="3103126"/>
            <a:ext cx="2643174" cy="3754874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1400" b="1" dirty="0" smtClean="0"/>
              <a:t> מילים: </a:t>
            </a:r>
            <a:r>
              <a:rPr lang="he-IL" sz="1400" b="1" dirty="0" smtClean="0">
                <a:hlinkClick r:id="rId2" action="ppaction://hlinkfile"/>
              </a:rPr>
              <a:t>נחום </a:t>
            </a:r>
            <a:r>
              <a:rPr lang="he-IL" sz="1400" b="1" dirty="0" err="1" smtClean="0">
                <a:hlinkClick r:id="rId2" action="ppaction://hlinkfile"/>
              </a:rPr>
              <a:t>שטרנהיים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תרגום: </a:t>
            </a:r>
            <a:r>
              <a:rPr lang="he-IL" sz="1400" b="1" dirty="0" smtClean="0">
                <a:hlinkClick r:id="rId3" action="ppaction://hlinkfile"/>
              </a:rPr>
              <a:t>שמשון מלצר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לחן: </a:t>
            </a:r>
            <a:r>
              <a:rPr lang="he-IL" sz="1400" b="1" dirty="0" smtClean="0">
                <a:hlinkClick r:id="rId2" action="ppaction://hlinkfile"/>
              </a:rPr>
              <a:t>נחום </a:t>
            </a:r>
            <a:r>
              <a:rPr lang="he-IL" sz="1400" b="1" dirty="0" err="1" smtClean="0">
                <a:hlinkClick r:id="rId2" action="ppaction://hlinkfile"/>
              </a:rPr>
              <a:t>שטרנהיים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הִנֵּה לָנוּ נִגּוּן יֵשׁ</a:t>
            </a:r>
            <a:br>
              <a:rPr lang="he-IL" sz="1400" b="1" dirty="0" smtClean="0"/>
            </a:br>
            <a:r>
              <a:rPr lang="he-IL" sz="1400" b="1" dirty="0" smtClean="0"/>
              <a:t>אַל נָא </a:t>
            </a:r>
            <a:r>
              <a:rPr lang="he-IL" sz="1400" b="1" dirty="0" err="1" smtClean="0"/>
              <a:t>נְבַיְּשֶׁנּוּ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בּוֹ נָשִׁירָה, בּוֹ נַזְכִּירָה</a:t>
            </a:r>
            <a:br>
              <a:rPr lang="he-IL" sz="1400" b="1" dirty="0" smtClean="0"/>
            </a:br>
            <a:r>
              <a:rPr lang="he-IL" sz="1400" b="1" dirty="0" smtClean="0"/>
              <a:t>הַיָּמִים עָבְרוּ;</a:t>
            </a:r>
            <a:br>
              <a:rPr lang="he-IL" sz="1400" b="1" dirty="0" smtClean="0"/>
            </a:br>
            <a:r>
              <a:rPr lang="he-IL" sz="1400" b="1" dirty="0" smtClean="0"/>
              <a:t>כִּי אוֹתוֹ עוֹד שָׁרוּ</a:t>
            </a:r>
            <a:br>
              <a:rPr lang="he-IL" sz="1400" b="1" dirty="0" smtClean="0"/>
            </a:br>
            <a:r>
              <a:rPr lang="he-IL" sz="1400" b="1" dirty="0" smtClean="0"/>
              <a:t>אַחֵינוּ, אַחְיוֹתֵינוּ</a:t>
            </a:r>
            <a:br>
              <a:rPr lang="he-IL" sz="1400" b="1" dirty="0" smtClean="0"/>
            </a:br>
            <a:r>
              <a:rPr lang="he-IL" sz="1400" b="1" dirty="0" smtClean="0"/>
              <a:t>עֵת גַּם הֵם עוֹד יְלָדִים הָיוּ.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הִנֵּה כָּכָה, זֶהוּ </a:t>
            </a:r>
            <a:r>
              <a:rPr lang="he-IL" sz="1400" b="1" dirty="0" err="1" smtClean="0"/>
              <a:t>הַנִּגּוּן</a:t>
            </a:r>
            <a:r>
              <a:rPr lang="he-IL" sz="1400" b="1" dirty="0" smtClean="0"/>
              <a:t> שֶׁל נַחַת</a:t>
            </a:r>
            <a:br>
              <a:rPr lang="he-IL" sz="1400" b="1" dirty="0" smtClean="0"/>
            </a:br>
            <a:r>
              <a:rPr lang="he-IL" sz="1400" b="1" dirty="0" smtClean="0"/>
              <a:t>וּבְעֶלֶז, </a:t>
            </a:r>
            <a:r>
              <a:rPr lang="he-IL" sz="1400" b="1" dirty="0" err="1" smtClean="0"/>
              <a:t>וּבְעֶלֶז</a:t>
            </a:r>
            <a:r>
              <a:rPr lang="he-IL" sz="1400" b="1" dirty="0" smtClean="0"/>
              <a:t> חוּלוּ יַחַד</a:t>
            </a:r>
            <a:br>
              <a:rPr lang="he-IL" sz="1400" b="1" dirty="0" smtClean="0"/>
            </a:br>
            <a:r>
              <a:rPr lang="he-IL" sz="1400" b="1" dirty="0" smtClean="0"/>
              <a:t>הִנֵּה כָּכָה, זֶהוּ </a:t>
            </a:r>
            <a:r>
              <a:rPr lang="he-IL" sz="1400" b="1" dirty="0" err="1" smtClean="0"/>
              <a:t>הַנִּגּוּן</a:t>
            </a:r>
            <a:r>
              <a:rPr lang="he-IL" sz="1400" b="1" dirty="0" smtClean="0"/>
              <a:t> שֶׁל נַחַת</a:t>
            </a:r>
            <a:br>
              <a:rPr lang="he-IL" sz="1400" b="1" dirty="0" smtClean="0"/>
            </a:br>
            <a:r>
              <a:rPr lang="he-IL" sz="1400" b="1" dirty="0" smtClean="0"/>
              <a:t>וּבְעֶלֶז בּוֹאוּ וְנֵצֵא</a:t>
            </a:r>
          </a:p>
          <a:p>
            <a:r>
              <a:rPr lang="he-IL" sz="1400" b="1" dirty="0" smtClean="0"/>
              <a:t>חזקו ונתחזקה!.</a:t>
            </a:r>
            <a:endParaRPr lang="he-IL" sz="1400" b="1" dirty="0"/>
          </a:p>
        </p:txBody>
      </p:sp>
      <p:pic>
        <p:nvPicPr>
          <p:cNvPr id="69634" name="Picture 2" descr="תוצאת תמונה עבור שאו ציונה נס ודגל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429000"/>
            <a:ext cx="3800475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24258" y="111125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endParaRPr lang="en-US" sz="2000" b="1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27313" y="207963"/>
            <a:ext cx="3313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2000" b="1" dirty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5572132" y="1"/>
            <a:ext cx="3571868" cy="698652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1600" b="1" dirty="0" smtClean="0"/>
              <a:t>שאו ציונה:</a:t>
            </a:r>
          </a:p>
          <a:p>
            <a:r>
              <a:rPr lang="he-IL" sz="1600" b="1" dirty="0" smtClean="0"/>
              <a:t>מילים: נח רוזנבלום</a:t>
            </a:r>
            <a:br>
              <a:rPr lang="he-IL" sz="1600" b="1" dirty="0" smtClean="0"/>
            </a:br>
            <a:r>
              <a:rPr lang="he-IL" sz="1600" b="1" dirty="0" smtClean="0"/>
              <a:t>לחן: נח </a:t>
            </a:r>
            <a:r>
              <a:rPr lang="he-IL" sz="1600" b="1" dirty="0" err="1" smtClean="0"/>
              <a:t>זאולדובסקי</a:t>
            </a:r>
            <a:r>
              <a:rPr lang="he-IL" sz="1600" b="1" dirty="0" smtClean="0"/>
              <a:t>, לחן חסידי.</a:t>
            </a:r>
            <a:br>
              <a:rPr lang="he-IL" sz="1600" b="1" dirty="0" smtClean="0"/>
            </a:b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>שְׂאוּ צִיּוֹנָה נֵס וָדֶגֶל</a:t>
            </a:r>
            <a:br>
              <a:rPr lang="he-IL" sz="1600" b="1" dirty="0" smtClean="0"/>
            </a:br>
            <a:r>
              <a:rPr lang="he-IL" sz="1600" b="1" dirty="0" smtClean="0"/>
              <a:t>דֶּגֶל מַחֲנֵה יְהוּדָה</a:t>
            </a:r>
            <a:br>
              <a:rPr lang="he-IL" sz="1600" b="1" dirty="0" smtClean="0"/>
            </a:br>
            <a:r>
              <a:rPr lang="he-IL" sz="1600" b="1" dirty="0" smtClean="0"/>
              <a:t>מִי בָּרֶכֶב מִי בָּרֶגֶל</a:t>
            </a:r>
            <a:br>
              <a:rPr lang="he-IL" sz="1600" b="1" dirty="0" smtClean="0"/>
            </a:br>
            <a:r>
              <a:rPr lang="he-IL" sz="1600" b="1" dirty="0" err="1" smtClean="0"/>
              <a:t>נֵעָשׂ</a:t>
            </a:r>
            <a:r>
              <a:rPr lang="he-IL" sz="1600" b="1" dirty="0" smtClean="0"/>
              <a:t> נָא לַאֲגֻדָּה.</a:t>
            </a:r>
            <a:br>
              <a:rPr lang="he-IL" sz="1600" b="1" dirty="0" smtClean="0"/>
            </a:b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>יַחַד נֵלְכָה נָא </a:t>
            </a:r>
            <a:r>
              <a:rPr lang="he-IL" sz="1600" b="1" dirty="0" err="1" smtClean="0"/>
              <a:t>נָשׁוּבָה</a:t>
            </a: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>אַרְצָה אֲבוֹתֵינוּ</a:t>
            </a:r>
            <a:br>
              <a:rPr lang="he-IL" sz="1600" b="1" dirty="0" smtClean="0"/>
            </a:br>
            <a:r>
              <a:rPr lang="he-IL" sz="1600" b="1" dirty="0" smtClean="0"/>
              <a:t>אֶל אַרְצֵנוּ הָאֲהוּבָה</a:t>
            </a:r>
            <a:br>
              <a:rPr lang="he-IL" sz="1600" b="1" dirty="0" smtClean="0"/>
            </a:br>
            <a:r>
              <a:rPr lang="he-IL" sz="1600" b="1" dirty="0" smtClean="0"/>
              <a:t>עֶרֶשׂ יַלְדוּתֵנוּ.</a:t>
            </a:r>
            <a:br>
              <a:rPr lang="he-IL" sz="1600" b="1" dirty="0" smtClean="0"/>
            </a:b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>שׁוּבוּ, </a:t>
            </a:r>
            <a:r>
              <a:rPr lang="he-IL" sz="1600" b="1" dirty="0" err="1" smtClean="0"/>
              <a:t>שׁוּבוּ</a:t>
            </a:r>
            <a:r>
              <a:rPr lang="he-IL" sz="1600" b="1" dirty="0" smtClean="0"/>
              <a:t> מִמֶּרְחַקִּים,</a:t>
            </a:r>
            <a:br>
              <a:rPr lang="he-IL" sz="1600" b="1" dirty="0" smtClean="0"/>
            </a:br>
            <a:r>
              <a:rPr lang="he-IL" sz="1600" b="1" dirty="0" smtClean="0"/>
              <a:t>אַרְצָה אֶרֶץ אָבוֹת!</a:t>
            </a:r>
            <a:br>
              <a:rPr lang="he-IL" sz="1600" b="1" dirty="0" smtClean="0"/>
            </a:br>
            <a:r>
              <a:rPr lang="he-IL" sz="1600" b="1" dirty="0" smtClean="0"/>
              <a:t>נוּסוּ </a:t>
            </a:r>
            <a:r>
              <a:rPr lang="he-IL" sz="1600" b="1" dirty="0" err="1" smtClean="0"/>
              <a:t>נוּסוּ</a:t>
            </a:r>
            <a:r>
              <a:rPr lang="he-IL" sz="1600" b="1" dirty="0" smtClean="0"/>
              <a:t> מִמַּעֲמַקִּים</a:t>
            </a:r>
            <a:br>
              <a:rPr lang="he-IL" sz="1600" b="1" dirty="0" smtClean="0"/>
            </a:br>
            <a:r>
              <a:rPr lang="he-IL" sz="1600" b="1" dirty="0" smtClean="0"/>
              <a:t>בְּעֶזְרַת שׁוֹכֵן עֲרָבוֹת.</a:t>
            </a:r>
            <a:br>
              <a:rPr lang="he-IL" sz="1600" b="1" dirty="0" smtClean="0"/>
            </a:b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>אָז עַם נִהְיֶה כְּמוֹ הָיִינוּ,</a:t>
            </a:r>
            <a:br>
              <a:rPr lang="he-IL" sz="1600" b="1" dirty="0" smtClean="0"/>
            </a:br>
            <a:r>
              <a:rPr lang="he-IL" sz="1600" b="1" dirty="0" smtClean="0"/>
              <a:t>מֶנּוּ יָתֵד פִּנָּה. </a:t>
            </a:r>
            <a:br>
              <a:rPr lang="he-IL" sz="1600" b="1" dirty="0" smtClean="0"/>
            </a:br>
            <a:r>
              <a:rPr lang="he-IL" sz="1600" b="1" dirty="0" smtClean="0"/>
              <a:t>אָז אַךְ שְׂחוֹק יִמָּלֵא פִּינוּ,</a:t>
            </a:r>
            <a:br>
              <a:rPr lang="he-IL" sz="1600" b="1" dirty="0" smtClean="0"/>
            </a:br>
            <a:r>
              <a:rPr lang="he-IL" sz="1600" b="1" dirty="0" smtClean="0"/>
              <a:t>וּלְשׁוֹנֵנוּ רִנָּה!</a:t>
            </a:r>
            <a:br>
              <a:rPr lang="he-IL" sz="1600" b="1" dirty="0" smtClean="0"/>
            </a:b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>רוּח יוֹאָב תַּלְבִּישֵׁנוּ, </a:t>
            </a:r>
            <a:br>
              <a:rPr lang="he-IL" sz="1600" b="1" dirty="0" smtClean="0"/>
            </a:br>
            <a:r>
              <a:rPr lang="he-IL" sz="1600" b="1" dirty="0" smtClean="0"/>
              <a:t>רוּחַ גְּבוּרַת צְדָקָה, </a:t>
            </a:r>
            <a:br>
              <a:rPr lang="he-IL" sz="1600" b="1" dirty="0" smtClean="0"/>
            </a:br>
            <a:r>
              <a:rPr lang="he-IL" sz="1600" b="1" dirty="0" smtClean="0"/>
              <a:t>בְּעַד עַמֵּנוּ, בְּעַד אַרְצֵנוּ</a:t>
            </a:r>
            <a:br>
              <a:rPr lang="he-IL" sz="1600" b="1" dirty="0" smtClean="0"/>
            </a:br>
            <a:r>
              <a:rPr lang="he-IL" sz="1600" b="1" dirty="0" smtClean="0"/>
              <a:t>חִזְקוּ וְנִתְחַזָּקָה!</a:t>
            </a:r>
            <a:endParaRPr lang="he-IL" sz="1600" b="1" dirty="0"/>
          </a:p>
        </p:txBody>
      </p:sp>
      <p:sp>
        <p:nvSpPr>
          <p:cNvPr id="8" name="מלבן 7"/>
          <p:cNvSpPr/>
          <p:nvPr/>
        </p:nvSpPr>
        <p:spPr>
          <a:xfrm>
            <a:off x="0" y="0"/>
            <a:ext cx="4572000" cy="3323987"/>
          </a:xfrm>
          <a:prstGeom prst="rect">
            <a:avLst/>
          </a:prstGeom>
          <a:solidFill>
            <a:srgbClr val="FFC000">
              <a:alpha val="2313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/>
              <a:t>שרתי לך ארצי- אליהו הכהן- דן אלמגור: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שאול </a:t>
            </a:r>
            <a:r>
              <a:rPr lang="he-IL" sz="2000" dirty="0" err="1" smtClean="0"/>
              <a:t>זלוד</a:t>
            </a:r>
            <a:r>
              <a:rPr lang="he-IL" sz="2000" dirty="0" smtClean="0"/>
              <a:t> (רופא הילדים של מושבות השרון) בנו של מחבר התראיין וסיפר בתכנית "שרתי לך ארצי " 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על השיר.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השיר חובר לכבוד ועידת קטוביץ 1884.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הולחן ונדפס לראשונה 1898.</a:t>
            </a:r>
            <a:endParaRPr lang="he-IL" sz="2000" dirty="0"/>
          </a:p>
        </p:txBody>
      </p:sp>
      <p:pic>
        <p:nvPicPr>
          <p:cNvPr id="9" name="06-שאו ציונה נס ודגל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28660" y="2857496"/>
            <a:ext cx="304800" cy="304800"/>
          </a:xfrm>
          <a:prstGeom prst="rect">
            <a:avLst/>
          </a:prstGeom>
        </p:spPr>
      </p:pic>
      <p:pic>
        <p:nvPicPr>
          <p:cNvPr id="10" name="Picture 2" descr="תוצאת תמונה עבור שאו ציונה נס ודג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49436"/>
            <a:ext cx="3500462" cy="33085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57422" y="0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e-IL" dirty="0"/>
          </a:p>
          <a:p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2143108" cy="1815882"/>
          </a:xfrm>
          <a:prstGeom prst="rect">
            <a:avLst/>
          </a:prstGeom>
          <a:solidFill>
            <a:srgbClr val="66FF33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e-IL" sz="1600" b="1" u="sng" dirty="0" smtClean="0"/>
              <a:t>שיר המקור:</a:t>
            </a:r>
          </a:p>
          <a:p>
            <a:pPr marL="342900" indent="-342900">
              <a:spcBef>
                <a:spcPct val="50000"/>
              </a:spcBef>
            </a:pPr>
            <a:r>
              <a:rPr lang="he-IL" sz="1600" dirty="0" smtClean="0"/>
              <a:t>חסידי.</a:t>
            </a:r>
          </a:p>
          <a:p>
            <a:pPr marL="342900" indent="-342900">
              <a:spcBef>
                <a:spcPct val="50000"/>
              </a:spcBef>
            </a:pPr>
            <a:r>
              <a:rPr lang="he-IL" sz="1600" b="1" u="sng" dirty="0" smtClean="0"/>
              <a:t>משפחה:</a:t>
            </a:r>
          </a:p>
          <a:p>
            <a:pPr marL="342900" indent="-342900">
              <a:spcBef>
                <a:spcPct val="50000"/>
              </a:spcBef>
            </a:pPr>
            <a:r>
              <a:rPr lang="he-IL" sz="1600" dirty="0" smtClean="0"/>
              <a:t>"עורה ישראל"</a:t>
            </a:r>
          </a:p>
          <a:p>
            <a:pPr marL="342900" indent="-342900">
              <a:spcBef>
                <a:spcPct val="50000"/>
              </a:spcBef>
            </a:pPr>
            <a:r>
              <a:rPr lang="he-IL" sz="1600" dirty="0" smtClean="0"/>
              <a:t>הצהרת בלפור.</a:t>
            </a:r>
          </a:p>
        </p:txBody>
      </p:sp>
      <p:sp>
        <p:nvSpPr>
          <p:cNvPr id="7" name="מלבן 6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endParaRPr lang="he-IL" b="1" dirty="0" smtClean="0"/>
          </a:p>
        </p:txBody>
      </p:sp>
      <p:sp>
        <p:nvSpPr>
          <p:cNvPr id="8" name="מלבן 7"/>
          <p:cNvSpPr/>
          <p:nvPr/>
        </p:nvSpPr>
        <p:spPr>
          <a:xfrm>
            <a:off x="6429388" y="0"/>
            <a:ext cx="2714612" cy="646330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b="1" u="sng" dirty="0" smtClean="0"/>
              <a:t>המשיח</a:t>
            </a:r>
          </a:p>
          <a:p>
            <a:r>
              <a:rPr lang="he-IL" b="1" dirty="0" smtClean="0"/>
              <a:t>מילים:</a:t>
            </a:r>
            <a:r>
              <a:rPr lang="he-IL" dirty="0" smtClean="0"/>
              <a:t> </a:t>
            </a:r>
            <a:r>
              <a:rPr lang="he-IL" b="1" dirty="0" err="1" smtClean="0"/>
              <a:t>לוין</a:t>
            </a:r>
            <a:r>
              <a:rPr lang="he-IL" b="1" dirty="0" smtClean="0"/>
              <a:t> קיפניס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</a:t>
            </a:r>
            <a:r>
              <a:rPr lang="he-IL" dirty="0" smtClean="0"/>
              <a:t> </a:t>
            </a:r>
            <a:r>
              <a:rPr lang="he-IL" b="1" dirty="0" smtClean="0"/>
              <a:t>חסידי, המשיח ביידיש.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 smtClean="0"/>
          </a:p>
          <a:p>
            <a:r>
              <a:rPr lang="he-IL" b="1" dirty="0" smtClean="0"/>
              <a:t>לָרִאשׁוֹנָה, יָבוֹא אֵלִיָהוּ</a:t>
            </a:r>
            <a:br>
              <a:rPr lang="he-IL" b="1" dirty="0" smtClean="0"/>
            </a:br>
            <a:r>
              <a:rPr lang="he-IL" b="1" dirty="0" smtClean="0"/>
              <a:t>זֶה הַנָּבִיא, שְׁלִיחַ אֵל,</a:t>
            </a:r>
            <a:br>
              <a:rPr lang="he-IL" b="1" dirty="0" smtClean="0"/>
            </a:br>
            <a:r>
              <a:rPr lang="he-IL" b="1" dirty="0" smtClean="0"/>
              <a:t>יָבוֹא וְיִתְקַע תְּקִיעָה גְּדוֹלָה</a:t>
            </a:r>
            <a:br>
              <a:rPr lang="he-IL" b="1" dirty="0" smtClean="0"/>
            </a:br>
            <a:r>
              <a:rPr lang="he-IL" b="1" dirty="0" smtClean="0"/>
              <a:t>"הִנֵּה הוֹלֵךְ הַגּוֹאֵל"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הַמָּשִׁיחַ הִנֵּה בָּא,</a:t>
            </a:r>
            <a:br>
              <a:rPr lang="he-IL" b="1" dirty="0" smtClean="0"/>
            </a:br>
            <a:r>
              <a:rPr lang="he-IL" b="1" dirty="0" smtClean="0"/>
              <a:t>הֵידָד, </a:t>
            </a:r>
            <a:r>
              <a:rPr lang="he-IL" b="1" dirty="0" err="1" smtClean="0"/>
              <a:t>הֵידָד</a:t>
            </a:r>
            <a:r>
              <a:rPr lang="he-IL" b="1" dirty="0" smtClean="0"/>
              <a:t>, הִנֵּה בָּא!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לִכְשֶׁיּוֹפִיעַ הַמָּשִׁיחַ –</a:t>
            </a:r>
            <a:br>
              <a:rPr lang="he-IL" b="1" dirty="0" smtClean="0"/>
            </a:br>
            <a:r>
              <a:rPr lang="he-IL" b="1" dirty="0" smtClean="0"/>
              <a:t>יָבוֹא רָכוּב עַל הַחֲמוֹר,</a:t>
            </a:r>
            <a:br>
              <a:rPr lang="he-IL" b="1" dirty="0" smtClean="0"/>
            </a:br>
            <a:r>
              <a:rPr lang="he-IL" b="1" dirty="0" smtClean="0"/>
              <a:t>זָקֵן וָטַף יַחְדָּיו </a:t>
            </a:r>
            <a:r>
              <a:rPr lang="he-IL" b="1" dirty="0" err="1" smtClean="0"/>
              <a:t>נָקוּמָה</a:t>
            </a:r>
            <a:r>
              <a:rPr lang="he-IL" b="1" dirty="0" smtClean="0"/>
              <a:t>,</a:t>
            </a:r>
            <a:br>
              <a:rPr lang="he-IL" b="1" dirty="0" smtClean="0"/>
            </a:br>
            <a:r>
              <a:rPr lang="he-IL" b="1" dirty="0" smtClean="0"/>
              <a:t>נֵלֵךְ אַחֲרָיו בְּשִׁיר הַדְּרוֹר!</a:t>
            </a:r>
            <a:br>
              <a:rPr lang="he-IL" b="1" dirty="0" smtClean="0"/>
            </a:br>
            <a:r>
              <a:rPr lang="he-IL" b="1" dirty="0" smtClean="0"/>
              <a:t>הַמָּשִׁיחַ...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יוֹשְׁבֵי תֵּבֵל </a:t>
            </a:r>
            <a:r>
              <a:rPr lang="he-IL" b="1" dirty="0" err="1" smtClean="0"/>
              <a:t>כֻּלָּם</a:t>
            </a:r>
            <a:r>
              <a:rPr lang="he-IL" b="1" dirty="0" smtClean="0"/>
              <a:t> יִתְמָהוּ</a:t>
            </a:r>
            <a:br>
              <a:rPr lang="he-IL" b="1" dirty="0" smtClean="0"/>
            </a:br>
            <a:r>
              <a:rPr lang="he-IL" b="1" dirty="0" smtClean="0"/>
              <a:t>"תֵּהֲלוּכָה </a:t>
            </a:r>
            <a:r>
              <a:rPr lang="he-IL" b="1" dirty="0" err="1" smtClean="0"/>
              <a:t>רַבָּתִי-עָם!"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וְאָנוּ כֹּה נָשִׁיר, נֵלֵכָה,</a:t>
            </a:r>
            <a:br>
              <a:rPr lang="he-IL" b="1" dirty="0" smtClean="0"/>
            </a:br>
            <a:r>
              <a:rPr lang="he-IL" b="1" dirty="0" smtClean="0"/>
              <a:t>עֲדֵי בּוֹאֵנוּ אֶל הַיָּם.</a:t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10" name="מלבן 9"/>
          <p:cNvSpPr/>
          <p:nvPr/>
        </p:nvSpPr>
        <p:spPr>
          <a:xfrm>
            <a:off x="-2786114" y="500042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err="1" smtClean="0">
                <a:solidFill>
                  <a:srgbClr val="FF0000"/>
                </a:solidFill>
              </a:rPr>
              <a:t>לוין</a:t>
            </a:r>
            <a:r>
              <a:rPr lang="he-IL" b="1" dirty="0" smtClean="0">
                <a:solidFill>
                  <a:srgbClr val="FF0000"/>
                </a:solidFill>
              </a:rPr>
              <a:t> קיפניס:</a:t>
            </a:r>
            <a:endParaRPr lang="he-IL" b="1" dirty="0" smtClean="0"/>
          </a:p>
          <a:p>
            <a:endParaRPr lang="he-IL" b="1" dirty="0" smtClean="0"/>
          </a:p>
        </p:txBody>
      </p:sp>
      <p:sp>
        <p:nvSpPr>
          <p:cNvPr id="11" name="מלבן 10"/>
          <p:cNvSpPr/>
          <p:nvPr/>
        </p:nvSpPr>
        <p:spPr>
          <a:xfrm>
            <a:off x="2214546" y="1000108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-3357570" y="1214422"/>
            <a:ext cx="33575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>1894-1990</a:t>
            </a:r>
          </a:p>
          <a:p>
            <a:r>
              <a:rPr lang="he-IL" sz="1400" dirty="0" smtClean="0"/>
              <a:t>ערוץ </a:t>
            </a:r>
            <a:r>
              <a:rPr lang="he-IL" sz="1400" dirty="0" err="1" smtClean="0"/>
              <a:t>לוין</a:t>
            </a:r>
            <a:r>
              <a:rPr lang="he-IL" sz="1400" dirty="0" smtClean="0"/>
              <a:t> קיפניס </a:t>
            </a:r>
            <a:r>
              <a:rPr lang="he-IL" sz="1400" dirty="0" err="1" smtClean="0"/>
              <a:t>ביוטיוב</a:t>
            </a:r>
            <a:r>
              <a:rPr lang="he-IL" sz="1400" dirty="0" smtClean="0"/>
              <a:t>.</a:t>
            </a:r>
          </a:p>
          <a:p>
            <a:r>
              <a:rPr lang="he-IL" sz="1400" dirty="0" smtClean="0"/>
              <a:t>"עושים רוח"- אליהו הכהן עם אורה זיטנר</a:t>
            </a:r>
          </a:p>
          <a:p>
            <a:endParaRPr lang="he-IL" sz="1400" dirty="0" smtClean="0"/>
          </a:p>
        </p:txBody>
      </p:sp>
      <p:sp>
        <p:nvSpPr>
          <p:cNvPr id="13" name="מלבן 12"/>
          <p:cNvSpPr/>
          <p:nvPr/>
        </p:nvSpPr>
        <p:spPr>
          <a:xfrm>
            <a:off x="0" y="4872750"/>
            <a:ext cx="3857620" cy="1938992"/>
          </a:xfrm>
          <a:prstGeom prst="rect">
            <a:avLst/>
          </a:prstGeom>
          <a:solidFill>
            <a:srgbClr val="FFC000">
              <a:alpha val="2313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e-IL" sz="2000" dirty="0" smtClean="0"/>
              <a:t>1920.</a:t>
            </a:r>
          </a:p>
          <a:p>
            <a:r>
              <a:rPr lang="he-IL" sz="2000" dirty="0" smtClean="0"/>
              <a:t>נכתב לתחילת כהונתו של הרברט סמואל- "הנציב הראשון ליהודה".</a:t>
            </a:r>
          </a:p>
          <a:p>
            <a:r>
              <a:rPr lang="he-IL" sz="2000" dirty="0" smtClean="0"/>
              <a:t>1923- ביקור איינשטיין </a:t>
            </a:r>
            <a:r>
              <a:rPr lang="he-IL" sz="2000" dirty="0" err="1" smtClean="0"/>
              <a:t>בגמינסייה</a:t>
            </a:r>
            <a:r>
              <a:rPr lang="he-IL" sz="2000" dirty="0" smtClean="0"/>
              <a:t>- השיר הזה מלווה אותו בכניסה.</a:t>
            </a:r>
          </a:p>
          <a:p>
            <a:endParaRPr lang="he-IL" sz="2000" dirty="0" smtClean="0"/>
          </a:p>
        </p:txBody>
      </p:sp>
      <p:pic>
        <p:nvPicPr>
          <p:cNvPr id="38914" name="Picture 2" descr="http://www.zemereshet.co.il/AdjustImage.aspx?MaxWidth=374&amp;MaxHeight=374&amp;src=UserFiles/Image/artists/levin_kipnis/levin_kipnis_sm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71546"/>
            <a:ext cx="2428860" cy="3454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14480" y="0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e-IL" dirty="0"/>
          </a:p>
          <a:p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-3143304" y="3571876"/>
            <a:ext cx="214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1882-1938:</a:t>
            </a:r>
          </a:p>
          <a:p>
            <a:r>
              <a:rPr lang="he-IL" b="1" dirty="0" smtClean="0"/>
              <a:t>מוזיקולוג- 10 כרכי </a:t>
            </a:r>
          </a:p>
          <a:p>
            <a:r>
              <a:rPr lang="he-IL" b="1" dirty="0" smtClean="0"/>
              <a:t>"אוצר  נגינות ישראל"</a:t>
            </a:r>
          </a:p>
        </p:txBody>
      </p:sp>
      <p:sp>
        <p:nvSpPr>
          <p:cNvPr id="7" name="מלבן 6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b="1" dirty="0" smtClean="0"/>
          </a:p>
        </p:txBody>
      </p:sp>
      <p:sp>
        <p:nvSpPr>
          <p:cNvPr id="8" name="מלבן 7"/>
          <p:cNvSpPr/>
          <p:nvPr/>
        </p:nvSpPr>
        <p:spPr>
          <a:xfrm>
            <a:off x="4572000" y="107154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dirty="0" smtClean="0"/>
              <a:t/>
            </a:r>
            <a:br>
              <a:rPr lang="he-IL" sz="1400" dirty="0" smtClean="0"/>
            </a:br>
            <a:endParaRPr lang="he-IL" sz="1400" dirty="0" smtClean="0"/>
          </a:p>
          <a:p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dirty="0" smtClean="0"/>
              <a:t> 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endParaRPr lang="he-IL" sz="1400" b="1" dirty="0"/>
          </a:p>
        </p:txBody>
      </p:sp>
      <p:sp>
        <p:nvSpPr>
          <p:cNvPr id="10" name="מלבן 9"/>
          <p:cNvSpPr/>
          <p:nvPr/>
        </p:nvSpPr>
        <p:spPr>
          <a:xfrm>
            <a:off x="3000364" y="0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b="1" dirty="0" smtClean="0"/>
          </a:p>
          <a:p>
            <a:endParaRPr lang="he-IL" b="1" dirty="0" smtClean="0"/>
          </a:p>
        </p:txBody>
      </p:sp>
      <p:sp>
        <p:nvSpPr>
          <p:cNvPr id="11" name="מלבן 10"/>
          <p:cNvSpPr/>
          <p:nvPr/>
        </p:nvSpPr>
        <p:spPr>
          <a:xfrm>
            <a:off x="2214546" y="1000108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-4429188" y="5214950"/>
            <a:ext cx="3357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1927.ירידה מהארץ</a:t>
            </a:r>
          </a:p>
          <a:p>
            <a:endParaRPr lang="he-IL" sz="1400" dirty="0" smtClean="0"/>
          </a:p>
        </p:txBody>
      </p:sp>
      <p:sp>
        <p:nvSpPr>
          <p:cNvPr id="14" name="מלבן 13"/>
          <p:cNvSpPr/>
          <p:nvPr/>
        </p:nvSpPr>
        <p:spPr>
          <a:xfrm>
            <a:off x="5786446" y="0"/>
            <a:ext cx="3357554" cy="674030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1600" b="1" u="sng" dirty="0" smtClean="0"/>
              <a:t>עורה ישראל</a:t>
            </a:r>
          </a:p>
          <a:p>
            <a:r>
              <a:rPr lang="he-IL" sz="1600" b="1" dirty="0" smtClean="0"/>
              <a:t>מילים:</a:t>
            </a:r>
            <a:r>
              <a:rPr lang="he-IL" sz="1600" dirty="0" smtClean="0"/>
              <a:t> </a:t>
            </a:r>
            <a:r>
              <a:rPr lang="he-IL" sz="1600" b="1" dirty="0" err="1" smtClean="0"/>
              <a:t>לוין</a:t>
            </a:r>
            <a:r>
              <a:rPr lang="he-IL" sz="1600" b="1" dirty="0" smtClean="0"/>
              <a:t> קיפניס</a:t>
            </a: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b="1" dirty="0" smtClean="0"/>
              <a:t>לחן:</a:t>
            </a:r>
            <a:r>
              <a:rPr lang="he-IL" sz="1600" dirty="0" smtClean="0"/>
              <a:t> </a:t>
            </a:r>
            <a:r>
              <a:rPr lang="he-IL" sz="1600" b="1" dirty="0" smtClean="0"/>
              <a:t>חסידי, </a:t>
            </a:r>
          </a:p>
          <a:p>
            <a:endParaRPr lang="he-IL" sz="1600" b="1" dirty="0" smtClean="0"/>
          </a:p>
          <a:p>
            <a:r>
              <a:rPr lang="he-IL" sz="1600" dirty="0" smtClean="0"/>
              <a:t>עוּרָה,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</a:t>
            </a:r>
            <a:br>
              <a:rPr lang="he-IL" sz="1600" dirty="0" smtClean="0"/>
            </a:br>
            <a:r>
              <a:rPr lang="he-IL" sz="1600" dirty="0" err="1" smtClean="0"/>
              <a:t>עוּרָה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 יִשְׂרָאֵל, –</a:t>
            </a:r>
            <a:br>
              <a:rPr lang="he-IL" sz="1600" dirty="0" smtClean="0"/>
            </a:br>
            <a:r>
              <a:rPr lang="he-IL" sz="1600" dirty="0" smtClean="0"/>
              <a:t>עוּרָה,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עוּרה</a:t>
            </a:r>
            <a:r>
              <a:rPr lang="he-IL" sz="1600" dirty="0" smtClean="0"/>
              <a:t> עַם סְגֻלָּה!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הַקְשִׁיבוּ נָא, הַקְשִׁיבוּ נָא:</a:t>
            </a:r>
            <a:br>
              <a:rPr lang="he-IL" sz="1600" dirty="0" smtClean="0"/>
            </a:br>
            <a:r>
              <a:rPr lang="he-IL" sz="1600" dirty="0" smtClean="0"/>
              <a:t>בִּשְׁמֵי שָׁמַיִם קוֹל שׁוֹפָר הַמְּנַסֵּר!</a:t>
            </a:r>
            <a:br>
              <a:rPr lang="he-IL" sz="1600" dirty="0" smtClean="0"/>
            </a:br>
            <a:r>
              <a:rPr lang="he-IL" sz="1600" dirty="0" smtClean="0"/>
              <a:t>הוֹי, שׁוּרוּ נָא, הוֹי, שׁוּרוּ נָא!</a:t>
            </a:r>
            <a:br>
              <a:rPr lang="he-IL" sz="1600" dirty="0" smtClean="0"/>
            </a:br>
            <a:r>
              <a:rPr lang="he-IL" sz="1600" dirty="0" smtClean="0"/>
              <a:t>עֲלֵי הָרִים </a:t>
            </a:r>
            <a:r>
              <a:rPr lang="he-IL" sz="1600" dirty="0" err="1" smtClean="0"/>
              <a:t>נָאווּ</a:t>
            </a:r>
            <a:r>
              <a:rPr lang="he-IL" sz="1600" dirty="0" smtClean="0"/>
              <a:t> רַגְלֵי הַמְּבַשֵּׂר!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עוּרָה –</a:t>
            </a:r>
            <a:r>
              <a:rPr lang="he-IL" sz="1600" dirty="0" err="1" smtClean="0"/>
              <a:t> לָ</a:t>
            </a:r>
            <a:r>
              <a:rPr lang="he-IL" sz="1600" dirty="0" smtClean="0"/>
              <a:t>ה לָה </a:t>
            </a:r>
            <a:r>
              <a:rPr lang="he-IL" sz="1600" dirty="0" err="1" smtClean="0"/>
              <a:t>לָה</a:t>
            </a:r>
            <a:r>
              <a:rPr lang="he-IL" sz="1600" dirty="0" smtClean="0"/>
              <a:t>, עוּרָה –</a:t>
            </a:r>
            <a:r>
              <a:rPr lang="he-IL" sz="1600" dirty="0" err="1" smtClean="0"/>
              <a:t> לָ</a:t>
            </a:r>
            <a:r>
              <a:rPr lang="he-IL" sz="1600" dirty="0" smtClean="0"/>
              <a:t>ה לָה </a:t>
            </a:r>
            <a:r>
              <a:rPr lang="he-IL" sz="1600" dirty="0" err="1" smtClean="0"/>
              <a:t>לָה</a:t>
            </a:r>
            <a:r>
              <a:rPr lang="he-IL" sz="1600" dirty="0" smtClean="0"/>
              <a:t>,</a:t>
            </a:r>
            <a:br>
              <a:rPr lang="he-IL" sz="1600" dirty="0" smtClean="0"/>
            </a:br>
            <a:r>
              <a:rPr lang="he-IL" sz="1600" dirty="0" smtClean="0"/>
              <a:t>עוּרָה,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עוּרָה</a:t>
            </a:r>
            <a:r>
              <a:rPr lang="he-IL" sz="1600" dirty="0" smtClean="0"/>
              <a:t> –</a:t>
            </a:r>
            <a:r>
              <a:rPr lang="he-IL" sz="1600" dirty="0" err="1" smtClean="0"/>
              <a:t> לָ</a:t>
            </a:r>
            <a:r>
              <a:rPr lang="he-IL" sz="1600" dirty="0" smtClean="0"/>
              <a:t>ה לָה </a:t>
            </a:r>
            <a:r>
              <a:rPr lang="he-IL" sz="1600" dirty="0" err="1" smtClean="0"/>
              <a:t>לָה</a:t>
            </a:r>
            <a:r>
              <a:rPr lang="he-IL" sz="1600" dirty="0" smtClean="0"/>
              <a:t>...</a:t>
            </a:r>
            <a:br>
              <a:rPr lang="he-IL" sz="1600" dirty="0" smtClean="0"/>
            </a:br>
            <a:r>
              <a:rPr lang="he-IL" sz="1600" dirty="0" smtClean="0"/>
              <a:t>עוּרָה, הִתְעוֹרְרָה, –</a:t>
            </a:r>
            <a:r>
              <a:rPr lang="he-IL" sz="1600" dirty="0" err="1" smtClean="0"/>
              <a:t> עו</a:t>
            </a:r>
            <a:r>
              <a:rPr lang="he-IL" sz="1600" dirty="0" smtClean="0"/>
              <a:t>ּרָה יִשְׂרָאֵל!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קוּמוּ! קוּמוּ בִּנְעָרֵיכֶם וּבְזִקְנֵיכֶם</a:t>
            </a:r>
            <a:br>
              <a:rPr lang="he-IL" sz="1600" dirty="0" smtClean="0"/>
            </a:br>
            <a:r>
              <a:rPr lang="he-IL" sz="1600" dirty="0" smtClean="0"/>
              <a:t>וּמַטֶּכֶם עַל שִׁכְמֶכֶם!</a:t>
            </a:r>
            <a:br>
              <a:rPr lang="he-IL" sz="1600" dirty="0" smtClean="0"/>
            </a:br>
            <a:r>
              <a:rPr lang="he-IL" sz="1600" dirty="0" smtClean="0"/>
              <a:t>כָּל הַשּׁוֹאֵף לָאוֹר וְלַדְּרוֹר יָקוּם וְיָבוֹא נָא!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עוּרָה, הִתְעוֹרְרָה –</a:t>
            </a:r>
            <a:r>
              <a:rPr lang="he-IL" sz="1600" dirty="0" err="1" smtClean="0"/>
              <a:t> לָ</a:t>
            </a:r>
            <a:r>
              <a:rPr lang="he-IL" sz="1600" dirty="0" smtClean="0"/>
              <a:t>ה לָה </a:t>
            </a:r>
            <a:r>
              <a:rPr lang="he-IL" sz="1600" dirty="0" err="1" smtClean="0"/>
              <a:t>לָה</a:t>
            </a:r>
            <a:r>
              <a:rPr lang="he-IL" sz="1600" dirty="0" smtClean="0"/>
              <a:t>...</a:t>
            </a:r>
            <a:br>
              <a:rPr lang="he-IL" sz="1600" dirty="0" smtClean="0"/>
            </a:br>
            <a:r>
              <a:rPr lang="he-IL" sz="1600" dirty="0" smtClean="0"/>
              <a:t>עוּרָה, הִתְעוֹרְרָה, –</a:t>
            </a:r>
            <a:r>
              <a:rPr lang="he-IL" sz="1600" dirty="0" err="1" smtClean="0"/>
              <a:t> עו</a:t>
            </a:r>
            <a:r>
              <a:rPr lang="he-IL" sz="1600" dirty="0" smtClean="0"/>
              <a:t>ּרָה יִשְׂרָאֵל!</a:t>
            </a:r>
          </a:p>
          <a:p>
            <a:r>
              <a:rPr lang="he-IL" sz="1600" dirty="0" smtClean="0"/>
              <a:t>עורה, </a:t>
            </a:r>
            <a:r>
              <a:rPr lang="he-IL" sz="1600" dirty="0" err="1" smtClean="0"/>
              <a:t>עורה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עורה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עורה</a:t>
            </a:r>
            <a:r>
              <a:rPr lang="he-IL" sz="1600" dirty="0" smtClean="0"/>
              <a:t>,</a:t>
            </a:r>
            <a:br>
              <a:rPr lang="he-IL" sz="1600" dirty="0" smtClean="0"/>
            </a:br>
            <a:r>
              <a:rPr lang="he-IL" sz="1600" dirty="0" err="1" smtClean="0"/>
              <a:t>עורה</a:t>
            </a:r>
            <a:r>
              <a:rPr lang="he-IL" sz="1600" dirty="0" smtClean="0"/>
              <a:t>, </a:t>
            </a:r>
            <a:r>
              <a:rPr lang="he-IL" sz="1600" dirty="0" err="1" smtClean="0"/>
              <a:t>עורה</a:t>
            </a:r>
            <a:r>
              <a:rPr lang="he-IL" sz="1600" dirty="0" smtClean="0"/>
              <a:t>, ישראל, –</a:t>
            </a:r>
            <a:br>
              <a:rPr lang="he-IL" sz="1600" dirty="0" smtClean="0"/>
            </a:br>
            <a:r>
              <a:rPr lang="he-IL" sz="1600" dirty="0" smtClean="0"/>
              <a:t>עורה, </a:t>
            </a:r>
            <a:r>
              <a:rPr lang="he-IL" sz="1600" dirty="0" err="1" smtClean="0"/>
              <a:t>עורה</a:t>
            </a:r>
            <a:r>
              <a:rPr lang="he-IL" sz="1600" dirty="0" smtClean="0"/>
              <a:t>, עור עם סגולה!</a:t>
            </a:r>
            <a:br>
              <a:rPr lang="he-IL" sz="1600" dirty="0" smtClean="0"/>
            </a:br>
            <a:endParaRPr lang="he-IL" sz="1600" dirty="0" smtClean="0"/>
          </a:p>
        </p:txBody>
      </p:sp>
      <p:sp>
        <p:nvSpPr>
          <p:cNvPr id="17" name="מלבן 16"/>
          <p:cNvSpPr/>
          <p:nvPr/>
        </p:nvSpPr>
        <p:spPr>
          <a:xfrm>
            <a:off x="1785918" y="0"/>
            <a:ext cx="3643306" cy="341632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400" b="1" u="sng" dirty="0" smtClean="0"/>
              <a:t>הבה נגילה:</a:t>
            </a:r>
          </a:p>
          <a:p>
            <a:r>
              <a:rPr lang="he-IL" sz="2400" b="1" u="sng" dirty="0" smtClean="0"/>
              <a:t>מילים- אברהם צבי אידלסון.</a:t>
            </a:r>
          </a:p>
          <a:p>
            <a:r>
              <a:rPr lang="he-IL" sz="2400" b="1" u="sng" dirty="0" smtClean="0"/>
              <a:t>לחן- </a:t>
            </a:r>
            <a:r>
              <a:rPr lang="he-IL" sz="2400" b="1" u="sng" dirty="0" err="1" smtClean="0"/>
              <a:t>סדיגורה</a:t>
            </a:r>
            <a:r>
              <a:rPr lang="he-IL" sz="2400" b="1" u="sng" dirty="0" smtClean="0"/>
              <a:t>- 4  </a:t>
            </a:r>
            <a:r>
              <a:rPr lang="he-IL" sz="2400" b="1" u="sng" dirty="0" err="1" smtClean="0"/>
              <a:t>קעליקר</a:t>
            </a:r>
            <a:r>
              <a:rPr lang="he-IL" sz="2400" b="1" u="sng" dirty="0" smtClean="0"/>
              <a:t> </a:t>
            </a:r>
            <a:r>
              <a:rPr lang="he-IL" sz="2400" b="1" u="sng" dirty="0" err="1" smtClean="0"/>
              <a:t>– קנדרלעך</a:t>
            </a:r>
            <a:endParaRPr lang="he-IL" sz="2400" b="1" u="sng" dirty="0" smtClean="0"/>
          </a:p>
          <a:p>
            <a:endParaRPr lang="he-IL" sz="2400" b="1" u="sng" dirty="0" smtClean="0"/>
          </a:p>
          <a:p>
            <a:endParaRPr lang="he-IL" sz="2400" b="1" u="sng" dirty="0" smtClean="0"/>
          </a:p>
          <a:p>
            <a:r>
              <a:rPr lang="he-IL" sz="2400" dirty="0" smtClean="0"/>
              <a:t>הָבָה נָגִילָה,הבה וְנִשְׂמְחָה</a:t>
            </a:r>
            <a:br>
              <a:rPr lang="he-IL" sz="2400" dirty="0" smtClean="0"/>
            </a:br>
            <a:r>
              <a:rPr lang="he-IL" sz="2400" dirty="0" smtClean="0"/>
              <a:t>הָבָה </a:t>
            </a:r>
            <a:r>
              <a:rPr lang="he-IL" sz="2400" dirty="0" err="1" smtClean="0"/>
              <a:t>נְרַנְּנָה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עוּרוּ אַחִים בְּלֵב שָׂמֵחַ.</a:t>
            </a:r>
          </a:p>
        </p:txBody>
      </p:sp>
      <p:pic>
        <p:nvPicPr>
          <p:cNvPr id="55298" name="Picture 2" descr="קובץ:Idel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604" cy="21089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57422" y="0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e-IL" dirty="0"/>
          </a:p>
          <a:p>
            <a:endParaRPr lang="en-US" dirty="0"/>
          </a:p>
        </p:txBody>
      </p:sp>
      <p:pic>
        <p:nvPicPr>
          <p:cNvPr id="4101" name="20 הבו לבנים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0" y="3429000"/>
            <a:ext cx="214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שיר המקור:</a:t>
            </a:r>
            <a:endParaRPr lang="he-IL" b="1" dirty="0" smtClean="0"/>
          </a:p>
          <a:p>
            <a:r>
              <a:rPr lang="he-IL" b="1" dirty="0" smtClean="0"/>
              <a:t>חסידי.</a:t>
            </a:r>
          </a:p>
          <a:p>
            <a:r>
              <a:rPr lang="he-IL" b="1" dirty="0" smtClean="0">
                <a:solidFill>
                  <a:srgbClr val="00B050"/>
                </a:solidFill>
              </a:rPr>
              <a:t>משפחה:</a:t>
            </a:r>
          </a:p>
          <a:p>
            <a:r>
              <a:rPr lang="he-IL" b="1" dirty="0" smtClean="0"/>
              <a:t>על הדרך עץ עומד.</a:t>
            </a:r>
          </a:p>
        </p:txBody>
      </p:sp>
      <p:sp>
        <p:nvSpPr>
          <p:cNvPr id="7" name="מלבן 6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u="sng" dirty="0" smtClean="0"/>
              <a:t>פז כולה צץ כולה.</a:t>
            </a:r>
          </a:p>
          <a:p>
            <a:r>
              <a:rPr lang="he-IL" b="1" dirty="0" smtClean="0"/>
              <a:t>מילים:</a:t>
            </a:r>
            <a:r>
              <a:rPr lang="he-IL" dirty="0" smtClean="0"/>
              <a:t> </a:t>
            </a:r>
            <a:r>
              <a:rPr lang="he-IL" b="1" dirty="0" smtClean="0"/>
              <a:t>קדיש יהודה </a:t>
            </a:r>
            <a:r>
              <a:rPr lang="he-IL" b="1" dirty="0" err="1" smtClean="0"/>
              <a:t>סילמן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</a:t>
            </a:r>
            <a:r>
              <a:rPr lang="he-IL" dirty="0" smtClean="0"/>
              <a:t> </a:t>
            </a:r>
            <a:r>
              <a:rPr lang="he-IL" b="1" dirty="0" smtClean="0"/>
              <a:t>חסידי.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b="1" dirty="0" smtClean="0"/>
          </a:p>
        </p:txBody>
      </p:sp>
      <p:sp>
        <p:nvSpPr>
          <p:cNvPr id="8" name="מלבן 7"/>
          <p:cNvSpPr/>
          <p:nvPr/>
        </p:nvSpPr>
        <p:spPr>
          <a:xfrm>
            <a:off x="4572000" y="1071546"/>
            <a:ext cx="4572000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0" b="1" dirty="0" smtClean="0"/>
              <a:t>פָּז כֻּלָּהּ, רָז כֻּלָּהּ, אַדְמַת הַסְּגֻלָּה,</a:t>
            </a:r>
            <a:br>
              <a:rPr lang="he-IL" sz="1400" b="1" dirty="0" smtClean="0"/>
            </a:br>
            <a:r>
              <a:rPr lang="he-IL" sz="1400" b="1" dirty="0" smtClean="0"/>
              <a:t>מֵרוּחָמָה עַד מְטוּלָה.</a:t>
            </a:r>
            <a:br>
              <a:rPr lang="he-IL" sz="1400" b="1" dirty="0" smtClean="0"/>
            </a:br>
            <a:r>
              <a:rPr lang="he-IL" sz="1400" b="1" dirty="0" smtClean="0"/>
              <a:t>עוֹד פֹּה וְשָׁמָּה מְרֻבָּה הַשְּׁמָמָה,</a:t>
            </a:r>
            <a:br>
              <a:rPr lang="he-IL" sz="1400" b="1" dirty="0" smtClean="0"/>
            </a:br>
            <a:r>
              <a:rPr lang="he-IL" sz="1400" b="1" dirty="0" smtClean="0"/>
              <a:t>אַךְ בְּיָדֵנוּ תִּפְרַח אַדְמָתֵנוּ.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err="1" smtClean="0"/>
              <a:t>דָּץ</a:t>
            </a:r>
            <a:r>
              <a:rPr lang="he-IL" sz="1400" b="1" dirty="0" smtClean="0"/>
              <a:t> כֻּלּוֹ, צָץ כֻּלּוֹ, אוֹר מִזְרָח מוּלוֹ,</a:t>
            </a:r>
            <a:br>
              <a:rPr lang="he-IL" sz="1400" b="1" dirty="0" smtClean="0"/>
            </a:br>
            <a:r>
              <a:rPr lang="he-IL" sz="1400" b="1" dirty="0" smtClean="0"/>
              <a:t>מוּל עַמֵּנוּ, עַם סְגֻלָּה.</a:t>
            </a:r>
            <a:br>
              <a:rPr lang="he-IL" sz="1400" b="1" dirty="0" smtClean="0"/>
            </a:br>
            <a:r>
              <a:rPr lang="he-IL" sz="1400" b="1" dirty="0" smtClean="0"/>
              <a:t>עוֹד מָרָה עַבְדוּת, רְחוֹקָה הַפְּדוּת,</a:t>
            </a:r>
            <a:br>
              <a:rPr lang="he-IL" sz="1400" b="1" dirty="0" smtClean="0"/>
            </a:br>
            <a:r>
              <a:rPr lang="he-IL" sz="1400" b="1" dirty="0" smtClean="0"/>
              <a:t>אַךְ בְּיָדֵנוּ גּוֹרַל </a:t>
            </a:r>
            <a:r>
              <a:rPr lang="he-IL" sz="1400" b="1" dirty="0" err="1" smtClean="0"/>
              <a:t>חֵרוּתֵנוּ</a:t>
            </a:r>
            <a:r>
              <a:rPr lang="he-IL" sz="1400" b="1" dirty="0" smtClean="0"/>
              <a:t>.</a:t>
            </a:r>
          </a:p>
          <a:p>
            <a:r>
              <a:rPr lang="he-IL" sz="1400" b="1" dirty="0" smtClean="0"/>
              <a:t>פז כולה רז כולה אדמת הסגולה </a:t>
            </a:r>
            <a:r>
              <a:rPr lang="en-US" sz="1400" b="1" dirty="0" smtClean="0"/>
              <a:t>X2</a:t>
            </a:r>
            <a:br>
              <a:rPr lang="en-US" sz="1400" b="1" dirty="0" smtClean="0"/>
            </a:br>
            <a:r>
              <a:rPr lang="he-IL" sz="1400" b="1" dirty="0" smtClean="0"/>
              <a:t>מרוחמה עד מטולה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עוד פה ושמה מרובה השממה</a:t>
            </a:r>
            <a:br>
              <a:rPr lang="he-IL" sz="1400" b="1" dirty="0" smtClean="0"/>
            </a:br>
            <a:r>
              <a:rPr lang="he-IL" sz="1400" b="1" dirty="0" smtClean="0"/>
              <a:t>אך בידינו תפרח אדמתנו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err="1" smtClean="0"/>
              <a:t>דץ</a:t>
            </a:r>
            <a:r>
              <a:rPr lang="he-IL" sz="1400" b="1" dirty="0" smtClean="0"/>
              <a:t> כולו צץ כולו אור מזרח מולו </a:t>
            </a:r>
            <a:r>
              <a:rPr lang="en-US" sz="1400" b="1" dirty="0" smtClean="0"/>
              <a:t>X2</a:t>
            </a:r>
            <a:br>
              <a:rPr lang="en-US" sz="1400" b="1" dirty="0" smtClean="0"/>
            </a:br>
            <a:r>
              <a:rPr lang="he-IL" sz="1400" b="1" dirty="0" smtClean="0"/>
              <a:t>מול עמנו עם סגולה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עוד מרה עבדות, רחוקה הפדות</a:t>
            </a:r>
            <a:br>
              <a:rPr lang="he-IL" sz="1400" b="1" dirty="0" smtClean="0"/>
            </a:br>
            <a:r>
              <a:rPr lang="he-IL" sz="1400" b="1" dirty="0" smtClean="0"/>
              <a:t>אך בידינו גורל חירותנו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פז כולה רז כולה אדמת הסגולה</a:t>
            </a:r>
            <a:br>
              <a:rPr lang="he-IL" sz="1400" b="1" dirty="0" smtClean="0"/>
            </a:br>
            <a:r>
              <a:rPr lang="he-IL" sz="1400" b="1" dirty="0" smtClean="0"/>
              <a:t>מרוחמה עד מטולה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עוד פה ושמה מרובה השממה</a:t>
            </a:r>
            <a:br>
              <a:rPr lang="he-IL" sz="1400" b="1" dirty="0" smtClean="0"/>
            </a:br>
            <a:r>
              <a:rPr lang="he-IL" sz="1400" b="1" dirty="0" smtClean="0"/>
              <a:t>אך בידינו תפרח אדמתנו</a:t>
            </a:r>
          </a:p>
          <a:p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endParaRPr lang="he-IL" sz="1400" b="1" dirty="0"/>
          </a:p>
        </p:txBody>
      </p:sp>
      <p:pic>
        <p:nvPicPr>
          <p:cNvPr id="4098" name="Picture 2" descr="https://upload.wikimedia.org/wikipedia/he/f/f7/Sil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76459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מלבן 9"/>
          <p:cNvSpPr/>
          <p:nvPr/>
        </p:nvSpPr>
        <p:spPr>
          <a:xfrm>
            <a:off x="3143240" y="357166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שיר המקור:</a:t>
            </a:r>
            <a:endParaRPr lang="he-IL" b="1" dirty="0" smtClean="0"/>
          </a:p>
          <a:p>
            <a:endParaRPr lang="he-IL" b="1" dirty="0" smtClean="0"/>
          </a:p>
        </p:txBody>
      </p:sp>
      <p:sp>
        <p:nvSpPr>
          <p:cNvPr id="11" name="מלבן 10"/>
          <p:cNvSpPr/>
          <p:nvPr/>
        </p:nvSpPr>
        <p:spPr>
          <a:xfrm>
            <a:off x="2214546" y="1000108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2286000" y="889844"/>
            <a:ext cx="33575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 err="1" smtClean="0"/>
              <a:t>חַצקֶלֶה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err="1" smtClean="0"/>
              <a:t>חַצְקֶלֶה</a:t>
            </a:r>
            <a:r>
              <a:rPr lang="he-IL" sz="1400" b="1" dirty="0" smtClean="0"/>
              <a:t>, </a:t>
            </a:r>
            <a:r>
              <a:rPr lang="he-IL" sz="1400" b="1" dirty="0" err="1" smtClean="0"/>
              <a:t>חַצֶקֶלֶה</a:t>
            </a:r>
            <a:r>
              <a:rPr lang="he-IL" sz="1400" b="1" dirty="0" smtClean="0"/>
              <a:t>, </a:t>
            </a:r>
            <a:r>
              <a:rPr lang="he-IL" sz="1400" b="1" dirty="0" err="1" smtClean="0"/>
              <a:t>קַאזָאצ'וֹק</a:t>
            </a:r>
            <a:r>
              <a:rPr lang="he-IL" sz="1400" b="1" dirty="0" smtClean="0"/>
              <a:t> תֵּן </a:t>
            </a:r>
            <a:r>
              <a:rPr lang="he-IL" sz="1400" b="1" dirty="0" err="1" smtClean="0"/>
              <a:t>לַבִּרְכַּיִם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'נִי אֶבְיוֹן אֲבָל בָּחוּר בֶּן חַיִל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אִם הַדַּלּוּת קָשָׁה, אִם הַדַּלּוּת קָשָׁה</a:t>
            </a:r>
            <a:br>
              <a:rPr lang="he-IL" sz="1400" b="1" dirty="0" smtClean="0"/>
            </a:br>
            <a:r>
              <a:rPr lang="he-IL" sz="1400" b="1" dirty="0" smtClean="0"/>
              <a:t>בְּעַצְמֵנוּ וּבְשָׂרֵנוּ לֹא </a:t>
            </a:r>
            <a:r>
              <a:rPr lang="he-IL" sz="1400" b="1" dirty="0" err="1" smtClean="0"/>
              <a:t>נֵבוֹשָׁה</a:t>
            </a:r>
            <a:r>
              <a:rPr lang="he-IL" sz="1400" b="1" dirty="0" smtClean="0"/>
              <a:t> </a:t>
            </a:r>
            <a:br>
              <a:rPr lang="he-IL" sz="1400" b="1" dirty="0" smtClean="0"/>
            </a:br>
            <a:r>
              <a:rPr lang="he-IL" sz="1400" b="1" dirty="0" smtClean="0"/>
              <a:t>אִם הַדַּלּוּת קָשָׁה, אִם הַדַּלּוּת קָשָׁה</a:t>
            </a:r>
            <a:br>
              <a:rPr lang="he-IL" sz="1400" b="1" dirty="0" smtClean="0"/>
            </a:br>
            <a:r>
              <a:rPr lang="he-IL" sz="1400" b="1" dirty="0" smtClean="0"/>
              <a:t>עַצְמֵנוּ וּבְשָׂרֵנוּ לֹא בּוּשָׁה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err="1" smtClean="0"/>
              <a:t>חַצְקֶלֶה</a:t>
            </a:r>
            <a:r>
              <a:rPr lang="he-IL" sz="1400" b="1" dirty="0" smtClean="0"/>
              <a:t>, </a:t>
            </a:r>
            <a:r>
              <a:rPr lang="he-IL" sz="1400" b="1" dirty="0" err="1" smtClean="0"/>
              <a:t>חַצְקֶלֶה</a:t>
            </a:r>
            <a:r>
              <a:rPr lang="he-IL" sz="1400" b="1" dirty="0" smtClean="0"/>
              <a:t>, </a:t>
            </a:r>
            <a:r>
              <a:rPr lang="he-IL" sz="1400" b="1" dirty="0" err="1" smtClean="0"/>
              <a:t>שֶׁרָלֶה</a:t>
            </a:r>
            <a:r>
              <a:rPr lang="he-IL" sz="1400" b="1" dirty="0" smtClean="0"/>
              <a:t> תֵּן לָרַגְלַיִם</a:t>
            </a:r>
            <a:br>
              <a:rPr lang="he-IL" sz="1400" b="1" dirty="0" smtClean="0"/>
            </a:br>
            <a:r>
              <a:rPr lang="he-IL" sz="1400" b="1" dirty="0" smtClean="0"/>
              <a:t>'נִי תַּפְרָן אֲבָל יְרֵא שָׁמַיִם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smtClean="0"/>
              <a:t>אִם הַדַּלּוּת קָשָׁה...</a:t>
            </a:r>
            <a:br>
              <a:rPr lang="he-IL" sz="1400" b="1" dirty="0" smtClean="0"/>
            </a:b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b="1" dirty="0" err="1" smtClean="0"/>
              <a:t>חַצְקֶלֶה</a:t>
            </a:r>
            <a:r>
              <a:rPr lang="he-IL" sz="1400" b="1" dirty="0" smtClean="0"/>
              <a:t>, </a:t>
            </a:r>
            <a:r>
              <a:rPr lang="he-IL" sz="1400" b="1" dirty="0" err="1" smtClean="0"/>
              <a:t>חַצְקֶלֶה</a:t>
            </a:r>
            <a:r>
              <a:rPr lang="he-IL" sz="1400" b="1" dirty="0" smtClean="0"/>
              <a:t>, פּוֹלְקָה תֵּן לַנַּעֲלַיִם</a:t>
            </a:r>
            <a:br>
              <a:rPr lang="he-IL" sz="1400" b="1" dirty="0" smtClean="0"/>
            </a:br>
            <a:r>
              <a:rPr lang="he-IL" sz="1400" b="1" dirty="0" smtClean="0"/>
              <a:t>בַּשּׁוּק מֵחַסְיָה קַח נָא </a:t>
            </a:r>
            <a:r>
              <a:rPr lang="he-IL" sz="1400" b="1" dirty="0" err="1" smtClean="0"/>
              <a:t>פְּרוּטוֹתַיִם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93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3214678" y="0"/>
          <a:ext cx="5929322" cy="6858000"/>
        </p:xfrm>
        <a:graphic>
          <a:graphicData uri="http://schemas.openxmlformats.org/drawingml/2006/table">
            <a:tbl>
              <a:tblPr/>
              <a:tblGrid>
                <a:gridCol w="5929322"/>
              </a:tblGrid>
              <a:tr h="6858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/>
                      </a:r>
                      <a:br>
                        <a:rPr lang="he-IL" sz="2000" dirty="0" smtClean="0"/>
                      </a:br>
                      <a:r>
                        <a:rPr lang="he-IL" sz="2000" dirty="0" smtClean="0"/>
                        <a:t/>
                      </a:r>
                      <a:br>
                        <a:rPr lang="he-IL" sz="2000" dirty="0" smtClean="0"/>
                      </a:br>
                      <a:r>
                        <a:rPr lang="he-IL" sz="2400" dirty="0" smtClean="0"/>
                        <a:t/>
                      </a:r>
                      <a:br>
                        <a:rPr lang="he-IL" sz="2400" dirty="0" smtClean="0"/>
                      </a:br>
                      <a:r>
                        <a:rPr lang="he-IL" sz="2400" dirty="0" smtClean="0"/>
                        <a:t/>
                      </a:r>
                      <a:br>
                        <a:rPr lang="he-IL" sz="2400" dirty="0" smtClean="0"/>
                      </a:br>
                      <a:endParaRPr lang="he-IL" sz="2400" dirty="0" smtClean="0"/>
                    </a:p>
                    <a:p>
                      <a:r>
                        <a:rPr lang="he-IL" sz="2400" dirty="0" smtClean="0"/>
                        <a:t/>
                      </a:r>
                      <a:br>
                        <a:rPr lang="he-IL" sz="2400" dirty="0" smtClean="0"/>
                      </a:br>
                      <a:r>
                        <a:rPr lang="he-IL" sz="2400" dirty="0" smtClean="0"/>
                        <a:t/>
                      </a:r>
                      <a:br>
                        <a:rPr lang="he-IL" sz="2400" dirty="0" smtClean="0"/>
                      </a:br>
                      <a:endParaRPr lang="he-IL" sz="2400" dirty="0" smtClean="0"/>
                    </a:p>
                  </a:txBody>
                  <a:tcPr marL="259184" marR="259184" marT="41469" marB="414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0" y="0"/>
          <a:ext cx="3571868" cy="8917360"/>
        </p:xfrm>
        <a:graphic>
          <a:graphicData uri="http://schemas.openxmlformats.org/drawingml/2006/table">
            <a:tbl>
              <a:tblPr/>
              <a:tblGrid>
                <a:gridCol w="3571868"/>
              </a:tblGrid>
              <a:tr h="8917360">
                <a:tc>
                  <a:txBody>
                    <a:bodyPr/>
                    <a:lstStyle/>
                    <a:p>
                      <a:endParaRPr lang="he-IL" sz="2000" dirty="0">
                        <a:latin typeface="Frank Ruhl"/>
                      </a:endParaRPr>
                    </a:p>
                  </a:txBody>
                  <a:tcPr marL="259184" marR="259184" marT="41469" marB="414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4929190" y="0"/>
            <a:ext cx="4214810" cy="5509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u="sng" dirty="0" smtClean="0"/>
              <a:t>"לא אורחת גמלים ירדה לכרוע"- </a:t>
            </a:r>
            <a:r>
              <a:rPr lang="he-IL" sz="1600" b="1" u="sng" dirty="0" err="1" smtClean="0"/>
              <a:t>מצוה</a:t>
            </a:r>
            <a:r>
              <a:rPr lang="he-IL" sz="1600" b="1" u="sng" dirty="0" smtClean="0"/>
              <a:t> גדולה להיות בשמחה: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b="1" u="sng" dirty="0" smtClean="0"/>
          </a:p>
          <a:p>
            <a:r>
              <a:rPr lang="he-IL" sz="1600" b="1" dirty="0" smtClean="0"/>
              <a:t>מילים:</a:t>
            </a:r>
            <a:r>
              <a:rPr lang="he-IL" sz="1600" dirty="0" smtClean="0"/>
              <a:t> אברהם שלונסקי</a:t>
            </a:r>
            <a:br>
              <a:rPr lang="he-IL" sz="1600" dirty="0" smtClean="0"/>
            </a:br>
            <a:r>
              <a:rPr lang="he-IL" sz="1600" b="1" dirty="0" smtClean="0"/>
              <a:t>לחן:</a:t>
            </a:r>
            <a:r>
              <a:rPr lang="he-IL" sz="1600" dirty="0" smtClean="0"/>
              <a:t> נחום נרדי </a:t>
            </a:r>
          </a:p>
          <a:p>
            <a:r>
              <a:rPr lang="he-IL" sz="1600" dirty="0" smtClean="0"/>
              <a:t>לֹא אוֹרְחַת גְּמַלִּים יָרְדָה לִכְרֹעַ,</a:t>
            </a:r>
            <a:br>
              <a:rPr lang="he-IL" sz="1600" dirty="0" smtClean="0"/>
            </a:br>
            <a:r>
              <a:rPr lang="he-IL" sz="1600" dirty="0" smtClean="0"/>
              <a:t>לֹא דַּבֶּשֶׁת הִיא אֶל מוּל כּוֹכָב.</a:t>
            </a:r>
            <a:br>
              <a:rPr lang="he-IL" sz="1600" dirty="0" smtClean="0"/>
            </a:br>
            <a:r>
              <a:rPr lang="he-IL" sz="1600" dirty="0" smtClean="0"/>
              <a:t>זֶה הָרִים, </a:t>
            </a:r>
            <a:r>
              <a:rPr lang="he-IL" sz="1600" dirty="0" err="1" smtClean="0"/>
              <a:t>הָרִים</a:t>
            </a:r>
            <a:r>
              <a:rPr lang="he-IL" sz="1600" dirty="0" smtClean="0"/>
              <a:t> שֶׁבַּגִּלְבּוֹעַ,</a:t>
            </a:r>
            <a:br>
              <a:rPr lang="he-IL" sz="1600" dirty="0" smtClean="0"/>
            </a:br>
            <a:r>
              <a:rPr lang="he-IL" sz="1600" dirty="0" smtClean="0"/>
              <a:t>הֲרָרִים צוֹפִים אֱלֵי מֶרְחָב.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הֵם זוֹכְרִים אֶת לֹבֶן </a:t>
            </a:r>
            <a:r>
              <a:rPr lang="he-IL" sz="1600" dirty="0" err="1" smtClean="0"/>
              <a:t>אֹהָלֵינוּ</a:t>
            </a:r>
            <a:r>
              <a:rPr lang="he-IL" sz="1600" dirty="0" smtClean="0"/>
              <a:t>,</a:t>
            </a:r>
            <a:br>
              <a:rPr lang="he-IL" sz="1600" dirty="0" smtClean="0"/>
            </a:br>
            <a:r>
              <a:rPr lang="he-IL" sz="1600" dirty="0" smtClean="0"/>
              <a:t>שֶׁפָּשְׁטוּ בָּעֵמֶק כְּיוֹנִים.</a:t>
            </a:r>
            <a:br>
              <a:rPr lang="he-IL" sz="1600" dirty="0" smtClean="0"/>
            </a:br>
            <a:r>
              <a:rPr lang="he-IL" sz="1600" dirty="0" smtClean="0"/>
              <a:t>הֵם זוֹכְרִים אֶת מִזְבְּחוֹת </a:t>
            </a:r>
            <a:r>
              <a:rPr lang="he-IL" sz="1600" dirty="0" err="1" smtClean="0"/>
              <a:t>לֵילֵינוּ</a:t>
            </a:r>
            <a:r>
              <a:rPr lang="he-IL" sz="1600" dirty="0" smtClean="0"/>
              <a:t>,</a:t>
            </a:r>
            <a:br>
              <a:rPr lang="he-IL" sz="1600" dirty="0" smtClean="0"/>
            </a:br>
            <a:r>
              <a:rPr lang="he-IL" sz="1600" dirty="0" smtClean="0"/>
              <a:t>שֶׁעָלוּ בְּאֵשׁ </a:t>
            </a:r>
            <a:r>
              <a:rPr lang="he-IL" sz="1600" dirty="0" err="1" smtClean="0"/>
              <a:t>הַנִּגּוּנִים</a:t>
            </a:r>
            <a:r>
              <a:rPr lang="he-IL" sz="1600" dirty="0" smtClean="0"/>
              <a:t>.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b="1" dirty="0" smtClean="0"/>
              <a:t>הֵם זוֹכְרִים,</a:t>
            </a:r>
            <a:br>
              <a:rPr lang="he-IL" sz="1600" b="1" dirty="0" smtClean="0"/>
            </a:br>
            <a:r>
              <a:rPr lang="he-IL" sz="1600" b="1" dirty="0" smtClean="0"/>
              <a:t>הֵם זוֹכְרִים</a:t>
            </a:r>
            <a:br>
              <a:rPr lang="he-IL" sz="1600" b="1" dirty="0" smtClean="0"/>
            </a:br>
            <a:r>
              <a:rPr lang="he-IL" sz="1600" b="1" dirty="0" smtClean="0"/>
              <a:t>הֵם זוֹכְרִים עוֹד וַאֲנַחְנוּ,</a:t>
            </a:r>
            <a:br>
              <a:rPr lang="he-IL" sz="1600" b="1" dirty="0" smtClean="0"/>
            </a:br>
            <a:r>
              <a:rPr lang="he-IL" sz="1600" b="1" dirty="0" smtClean="0"/>
              <a:t>הַאִם שׁוּב נִמְלָא רֹאשֵׁנוּ טַל?</a:t>
            </a:r>
            <a:br>
              <a:rPr lang="he-IL" sz="1600" b="1" dirty="0" smtClean="0"/>
            </a:br>
            <a:r>
              <a:rPr lang="he-IL" sz="1600" b="1" dirty="0" smtClean="0"/>
              <a:t>וְלִבֵּנוּ זֶמֶר,</a:t>
            </a:r>
            <a:br>
              <a:rPr lang="he-IL" sz="1600" b="1" dirty="0" smtClean="0"/>
            </a:br>
            <a:r>
              <a:rPr lang="he-IL" sz="1600" b="1" dirty="0" smtClean="0"/>
              <a:t>אוֹ שָׁכַחְנוּ,</a:t>
            </a:r>
            <a:br>
              <a:rPr lang="he-IL" sz="1600" b="1" dirty="0" smtClean="0"/>
            </a:br>
            <a:r>
              <a:rPr lang="he-IL" sz="1600" b="1" dirty="0" smtClean="0"/>
              <a:t>אֶת אֲשֶׁר </a:t>
            </a:r>
            <a:r>
              <a:rPr lang="he-IL" sz="1600" b="1" dirty="0" err="1" smtClean="0"/>
              <a:t>לִשְׁכֹּחַ</a:t>
            </a:r>
            <a:r>
              <a:rPr lang="he-IL" sz="1600" b="1" dirty="0" smtClean="0"/>
              <a:t> לֹא נוּכַל!</a:t>
            </a:r>
          </a:p>
        </p:txBody>
      </p:sp>
      <p:sp>
        <p:nvSpPr>
          <p:cNvPr id="10" name="מלבן 9"/>
          <p:cNvSpPr/>
          <p:nvPr/>
        </p:nvSpPr>
        <p:spPr>
          <a:xfrm>
            <a:off x="-32" y="0"/>
            <a:ext cx="4214810" cy="378565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1600" dirty="0" smtClean="0"/>
              <a:t>שׁוּב כְּאָז יָקָר הוֹלֵךְ הַסַּהַר</a:t>
            </a:r>
            <a:br>
              <a:rPr lang="he-IL" sz="1600" dirty="0" smtClean="0"/>
            </a:br>
            <a:r>
              <a:rPr lang="he-IL" sz="1600" dirty="0" smtClean="0"/>
              <a:t>וּמוֹשֵׁךְ כִּבְקֶרֶן הַיּוֹבֵל.</a:t>
            </a:r>
            <a:br>
              <a:rPr lang="he-IL" sz="1600" dirty="0" smtClean="0"/>
            </a:br>
            <a:r>
              <a:rPr lang="he-IL" sz="1600" dirty="0" smtClean="0"/>
              <a:t>שׁוּב כְּאָז הַלֵּב פּוֹתֵחַ שַׁעַר,</a:t>
            </a:r>
            <a:br>
              <a:rPr lang="he-IL" sz="1600" dirty="0" smtClean="0"/>
            </a:br>
            <a:r>
              <a:rPr lang="he-IL" sz="1600" dirty="0" smtClean="0"/>
              <a:t>וְנִדְמֶה לָעַד לֹא יִנָּעֵל.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אַך הַיּוֹם קְסוּמִים וְלֹא מִיַּיִן</a:t>
            </a:r>
            <a:br>
              <a:rPr lang="he-IL" sz="1600" dirty="0" smtClean="0"/>
            </a:br>
            <a:r>
              <a:rPr lang="he-IL" sz="1600" dirty="0" smtClean="0"/>
              <a:t>שַׁבְנוּ הֵנָּה בַּמִּשְׁעוֹל הַלָּז</a:t>
            </a:r>
            <a:br>
              <a:rPr lang="he-IL" sz="1600" dirty="0" smtClean="0"/>
            </a:br>
            <a:r>
              <a:rPr lang="he-IL" sz="1600" dirty="0" smtClean="0"/>
              <a:t>לְחַדֵּשׁ לֶכְתֵּנוּ אֶל הָעַיִן,</a:t>
            </a:r>
            <a:br>
              <a:rPr lang="he-IL" sz="1600" dirty="0" smtClean="0"/>
            </a:br>
            <a:r>
              <a:rPr lang="he-IL" sz="1600" dirty="0" smtClean="0"/>
              <a:t>לְהַדְלִיק שִׁירֵנוּ מִנִּי אָז.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שִׁירוּ, </a:t>
            </a:r>
            <a:r>
              <a:rPr lang="he-IL" sz="1600" dirty="0" err="1" smtClean="0"/>
              <a:t>שִׁירוּ</a:t>
            </a:r>
            <a:r>
              <a:rPr lang="he-IL" sz="1600" dirty="0" smtClean="0"/>
              <a:t>, </a:t>
            </a:r>
            <a:r>
              <a:rPr lang="he-IL" sz="1600" dirty="0" err="1" smtClean="0"/>
              <a:t>שִׁירוּ</a:t>
            </a:r>
            <a:r>
              <a:rPr lang="he-IL" sz="1600" dirty="0" smtClean="0"/>
              <a:t> לִי, </a:t>
            </a:r>
            <a:br>
              <a:rPr lang="he-IL" sz="1600" dirty="0" smtClean="0"/>
            </a:br>
            <a:r>
              <a:rPr lang="he-IL" sz="1600" dirty="0" smtClean="0"/>
              <a:t>כִּי טוֹב לִי, טוֹב לִי, טוֹב לִשְׁמֹעַ</a:t>
            </a:r>
            <a:br>
              <a:rPr lang="he-IL" sz="1600" dirty="0" smtClean="0"/>
            </a:br>
            <a:r>
              <a:rPr lang="he-IL" sz="1600" dirty="0" smtClean="0"/>
              <a:t>שׁוּב כְּאָז אוֹר סַהַר זֶה </a:t>
            </a:r>
            <a:r>
              <a:rPr lang="he-IL" sz="1600" dirty="0" err="1" smtClean="0"/>
              <a:t>וּתְכֹל</a:t>
            </a:r>
            <a:r>
              <a:rPr lang="he-IL" sz="1600" dirty="0" smtClean="0"/>
              <a:t>.</a:t>
            </a:r>
            <a:br>
              <a:rPr lang="he-IL" sz="1600" dirty="0" smtClean="0"/>
            </a:br>
            <a:r>
              <a:rPr lang="he-IL" sz="1600" dirty="0" smtClean="0"/>
              <a:t>שִׁירוּ, </a:t>
            </a:r>
            <a:r>
              <a:rPr lang="he-IL" sz="1600" dirty="0" err="1" smtClean="0"/>
              <a:t>שִׁירוּ</a:t>
            </a:r>
            <a:r>
              <a:rPr lang="he-IL" sz="1600" dirty="0" smtClean="0"/>
              <a:t>, </a:t>
            </a:r>
            <a:r>
              <a:rPr lang="he-IL" sz="1600" dirty="0" err="1" smtClean="0"/>
              <a:t>שִׁירוּ</a:t>
            </a:r>
            <a:r>
              <a:rPr lang="he-IL" sz="1600" dirty="0" smtClean="0"/>
              <a:t> עַד יָמוּשׁ גַּם הַגִּלְבּוֹעַ</a:t>
            </a:r>
            <a:br>
              <a:rPr lang="he-IL" sz="1600" dirty="0" smtClean="0"/>
            </a:br>
            <a:r>
              <a:rPr lang="he-IL" sz="1600" dirty="0" smtClean="0"/>
              <a:t>וְיֵצֵא עִמָּנוּ בְּמָחוֹל.</a:t>
            </a:r>
            <a:endParaRPr lang="he-IL" sz="1600" b="1" dirty="0" smtClean="0"/>
          </a:p>
        </p:txBody>
      </p:sp>
      <p:pic>
        <p:nvPicPr>
          <p:cNvPr id="21506" name="Picture 2" descr="תוצאת תמונה עבור הגלבוע"/>
          <p:cNvPicPr>
            <a:picLocks noChangeAspect="1" noChangeArrowheads="1"/>
          </p:cNvPicPr>
          <p:nvPr/>
        </p:nvPicPr>
        <p:blipFill>
          <a:blip r:embed="rId2" cstate="print"/>
          <a:srcRect t="14943"/>
          <a:stretch>
            <a:fillRect/>
          </a:stretch>
        </p:blipFill>
        <p:spPr bwMode="auto">
          <a:xfrm>
            <a:off x="247620" y="3876678"/>
            <a:ext cx="4495830" cy="28680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pPr eaLnBrk="1" hangingPunct="1"/>
            <a:r>
              <a:rPr lang="he-IL" dirty="0" smtClean="0"/>
              <a:t>שירים עד כאן</a:t>
            </a:r>
            <a:endParaRPr lang="en-US" dirty="0" smtClean="0"/>
          </a:p>
        </p:txBody>
      </p:sp>
      <p:sp>
        <p:nvSpPr>
          <p:cNvPr id="30724" name="AutoShape 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5" name="02 שירים עד כאן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43040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29599</TotalTime>
  <Words>197</Words>
  <Application>Microsoft Office PowerPoint</Application>
  <PresentationFormat>‫הצגה על המסך (4:3)</PresentationFormat>
  <Paragraphs>69</Paragraphs>
  <Slides>7</Slides>
  <Notes>0</Notes>
  <HiddenSlides>1</HiddenSlides>
  <MMClips>3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עיצוב ברירת מחדל</vt:lpstr>
      <vt:lpstr>הנה לנו ניגון יש... </vt:lpstr>
      <vt:lpstr>שקופית 2</vt:lpstr>
      <vt:lpstr>שקופית 3</vt:lpstr>
      <vt:lpstr>שקופית 4</vt:lpstr>
      <vt:lpstr>שקופית 5</vt:lpstr>
      <vt:lpstr>שקופית 6</vt:lpstr>
      <vt:lpstr>שירים עד כאן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onefamily</dc:creator>
  <cp:lastModifiedBy>fridman</cp:lastModifiedBy>
  <cp:revision>336</cp:revision>
  <dcterms:created xsi:type="dcterms:W3CDTF">2014-05-05T17:00:13Z</dcterms:created>
  <dcterms:modified xsi:type="dcterms:W3CDTF">2022-06-11T20:25:55Z</dcterms:modified>
</cp:coreProperties>
</file>